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66" r:id="rId5"/>
    <p:sldId id="269" r:id="rId6"/>
    <p:sldId id="267" r:id="rId7"/>
    <p:sldId id="271" r:id="rId8"/>
    <p:sldId id="291" r:id="rId9"/>
    <p:sldId id="272" r:id="rId10"/>
    <p:sldId id="274" r:id="rId11"/>
    <p:sldId id="273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6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76197" autoAdjust="0"/>
  </p:normalViewPr>
  <p:slideViewPr>
    <p:cSldViewPr>
      <p:cViewPr varScale="1">
        <p:scale>
          <a:sx n="86" d="100"/>
          <a:sy n="86" d="100"/>
        </p:scale>
        <p:origin x="514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5" d="100"/>
          <a:sy n="95" d="100"/>
        </p:scale>
        <p:origin x="35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1F7F0-D4C1-4AED-9298-3196B199C1A5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639AE-68CA-4D30-A1A0-938E9270D069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83097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001BF-1343-4B3D-9CB9-ED2AC4733D1C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85F71-770B-4752-8E12-005825E685F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98691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>
              <a:buNone/>
            </a:pPr>
            <a:r>
              <a:rPr lang="en-US" sz="1200" b="0" i="1">
                <a:solidFill>
                  <a:schemeClr val="tx1"/>
                </a:solidFill>
                <a:latin typeface="Arial"/>
                <a:ea typeface="+mn-ea"/>
                <a:cs typeface="Arial"/>
              </a:rPr>
              <a:t>Cserélje le a mintaképeket saját kedvenc képeire. A művelet egyszerű: jelölje ki és törölje a mintaképet. Ezután kattintson a keretben látható Képek beszúrása ikonra,</a:t>
            </a:r>
            <a:r>
              <a:rPr lang="en-US" sz="1200" b="0" i="1" baseline="0">
                <a:solidFill>
                  <a:schemeClr val="tx1"/>
                </a:solidFill>
                <a:latin typeface="Arial"/>
                <a:ea typeface="+mn-ea"/>
                <a:cs typeface="Arial"/>
              </a:rPr>
              <a:t> és keresse meg a kívánt képet.</a:t>
            </a:r>
          </a:p>
          <a:p>
            <a:pPr marL="0" algn="l" defTabSz="914400">
              <a:buNone/>
            </a:pPr>
            <a:endParaRPr lang="en-US" sz="1200" dirty="0">
              <a:latin typeface="Arial"/>
              <a:cs typeface="Arial"/>
            </a:endParaRPr>
          </a:p>
          <a:p>
            <a:pPr marL="0" algn="l" defTabSz="914400">
              <a:buNone/>
            </a:pP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A1185F71-770B-4752-8E12-005825E685FF}" type="slidenum">
              <a:rPr lang="en-US" sz="1200" b="0" i="0">
                <a:latin typeface="Cambria"/>
                <a:ea typeface="+mn-ea"/>
                <a:cs typeface="+mn-cs"/>
              </a:rPr>
              <a:t>1</a:t>
            </a:fld>
            <a:endParaRPr lang="en-US" sz="1200" b="0" i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307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>
              <a:buNone/>
            </a:pPr>
            <a:r>
              <a:rPr lang="en-US" sz="1200" b="0" i="1">
                <a:solidFill>
                  <a:schemeClr val="tx1"/>
                </a:solidFill>
                <a:latin typeface="Arial"/>
                <a:ea typeface="+mn-ea"/>
                <a:cs typeface="Arial"/>
              </a:rPr>
              <a:t>Cserélje le a mintaképeket saját kedvenc képeire. A művelet egyszerű: jelölje ki és törölje a mintaképet. Ezután kattintson a keretben látható Képek beszúrása ikonra,</a:t>
            </a:r>
            <a:r>
              <a:rPr lang="en-US" sz="1200" b="0" i="1" baseline="0">
                <a:solidFill>
                  <a:schemeClr val="tx1"/>
                </a:solidFill>
                <a:latin typeface="Arial"/>
                <a:ea typeface="+mn-ea"/>
                <a:cs typeface="Arial"/>
              </a:rPr>
              <a:t> és keresse meg a kívánt képet.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A1185F71-770B-4752-8E12-005825E685FF}" type="slidenum">
              <a:rPr lang="en-US" sz="1200" b="0" i="0">
                <a:latin typeface="Cambria"/>
                <a:ea typeface="+mn-ea"/>
                <a:cs typeface="+mn-cs"/>
              </a:rPr>
              <a:t>2</a:t>
            </a:fld>
            <a:endParaRPr lang="en-US" sz="1200" b="0" i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401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>
              <a:buNone/>
            </a:pPr>
            <a:r>
              <a:rPr lang="en-US" sz="1200" b="0" i="1">
                <a:solidFill>
                  <a:schemeClr val="tx1"/>
                </a:solidFill>
                <a:latin typeface="Arial"/>
                <a:ea typeface="+mn-ea"/>
                <a:cs typeface="Arial"/>
              </a:rPr>
              <a:t>Cserélje le a mintaképeket saját kedvenc képeire. A művelet egyszerű: jelölje ki és törölje a mintaképet. Ezután kattintson a keretben látható Képek beszúrása ikonra,</a:t>
            </a:r>
            <a:r>
              <a:rPr lang="en-US" sz="1200" b="0" i="1" baseline="0">
                <a:solidFill>
                  <a:schemeClr val="tx1"/>
                </a:solidFill>
                <a:latin typeface="Arial"/>
                <a:ea typeface="+mn-ea"/>
                <a:cs typeface="Arial"/>
              </a:rPr>
              <a:t> és keresse meg a kívánt képet.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A1185F71-770B-4752-8E12-005825E685FF}" type="slidenum">
              <a:rPr lang="en-US" sz="1200" b="0" i="0">
                <a:latin typeface="Cambria"/>
                <a:ea typeface="+mn-ea"/>
                <a:cs typeface="+mn-cs"/>
              </a:rPr>
              <a:t>3</a:t>
            </a:fld>
            <a:endParaRPr lang="en-US" sz="1200" b="0" i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7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>
              <a:buNone/>
            </a:pPr>
            <a:r>
              <a:rPr lang="en-US" sz="1200" b="0" i="1">
                <a:solidFill>
                  <a:schemeClr val="tx1"/>
                </a:solidFill>
                <a:latin typeface="Arial"/>
                <a:ea typeface="+mn-ea"/>
                <a:cs typeface="Arial"/>
              </a:rPr>
              <a:t>Cserélje le a mintaképeket saját kedvenc képeire. A művelet egyszerű: jelölje ki és törölje a mintaképet. Ezután kattintson a keretben látható Képek beszúrása ikonra,</a:t>
            </a:r>
            <a:r>
              <a:rPr lang="en-US" sz="1200" b="0" i="1" baseline="0">
                <a:solidFill>
                  <a:schemeClr val="tx1"/>
                </a:solidFill>
                <a:latin typeface="Arial"/>
                <a:ea typeface="+mn-ea"/>
                <a:cs typeface="Arial"/>
              </a:rPr>
              <a:t> és keresse meg a kívánt képet.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A1185F71-770B-4752-8E12-005825E685FF}" type="slidenum">
              <a:rPr lang="en-US" sz="1200" b="0" i="0">
                <a:latin typeface="Cambria"/>
                <a:ea typeface="+mn-ea"/>
                <a:cs typeface="+mn-cs"/>
              </a:rPr>
              <a:t>4</a:t>
            </a:fld>
            <a:endParaRPr lang="en-US" sz="1200" b="0" i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23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microsoft.com/office/2007/relationships/hdphoto" Target="../media/hdphoto8.wdp"/><Relationship Id="rId10" Type="http://schemas.openxmlformats.org/officeDocument/2006/relationships/image" Target="../media/image5.jpeg"/><Relationship Id="rId4" Type="http://schemas.openxmlformats.org/officeDocument/2006/relationships/image" Target="../media/image10.png"/><Relationship Id="rId9" Type="http://schemas.microsoft.com/office/2007/relationships/hdphoto" Target="../media/hdphoto10.wdp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zabadkézi sokszög 12"/>
          <p:cNvSpPr/>
          <p:nvPr/>
        </p:nvSpPr>
        <p:spPr bwMode="white">
          <a:xfrm>
            <a:off x="3270441" y="4076531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0" name="Szabadkézi sokszög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21" name="Szabadkézi sokszög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grpSp>
        <p:nvGrpSpPr>
          <p:cNvPr id="44" name="Csoportba foglalás 43"/>
          <p:cNvGrpSpPr/>
          <p:nvPr/>
        </p:nvGrpSpPr>
        <p:grpSpPr bwMode="ltGray">
          <a:xfrm rot="20973962" flipH="1">
            <a:off x="3053234" y="2991752"/>
            <a:ext cx="1143824" cy="2258647"/>
            <a:chOff x="476031" y="3849940"/>
            <a:chExt cx="1102141" cy="2198698"/>
          </a:xfrm>
        </p:grpSpPr>
        <p:sp>
          <p:nvSpPr>
            <p:cNvPr id="48" name="Szív 31"/>
            <p:cNvSpPr/>
            <p:nvPr/>
          </p:nvSpPr>
          <p:spPr bwMode="ltGray">
            <a:xfrm rot="20624671">
              <a:off x="476031" y="3849940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49" name="Szabadkézi sokszög 48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0" name="Szív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1" name="Szív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sp>
        <p:nvSpPr>
          <p:cNvPr id="33" name="Szabadkézi sokszög 32"/>
          <p:cNvSpPr/>
          <p:nvPr/>
        </p:nvSpPr>
        <p:spPr bwMode="white">
          <a:xfrm rot="20947308">
            <a:off x="-277876" y="1845799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25" name="Szabadkézi sokszög 22"/>
          <p:cNvSpPr>
            <a:spLocks/>
          </p:cNvSpPr>
          <p:nvPr/>
        </p:nvSpPr>
        <p:spPr bwMode="auto">
          <a:xfrm rot="20944497">
            <a:off x="1233070" y="4449645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45" name="Szabadkézi sokszög 44"/>
          <p:cNvSpPr/>
          <p:nvPr/>
        </p:nvSpPr>
        <p:spPr>
          <a:xfrm>
            <a:off x="10918694" y="5035814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8" name="Szabadkézi sokszög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29" name="Szabadkézi sokszög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38" name="Szabadkézi sokszög 22"/>
          <p:cNvSpPr>
            <a:spLocks/>
          </p:cNvSpPr>
          <p:nvPr/>
        </p:nvSpPr>
        <p:spPr bwMode="auto">
          <a:xfrm rot="315225" flipH="1">
            <a:off x="10183548" y="4697317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8" name="Szabadkézi sokszög 7"/>
          <p:cNvSpPr/>
          <p:nvPr/>
        </p:nvSpPr>
        <p:spPr>
          <a:xfrm>
            <a:off x="1332626" y="5145208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5" name="Szabadkézi sokszög 34"/>
          <p:cNvSpPr/>
          <p:nvPr/>
        </p:nvSpPr>
        <p:spPr>
          <a:xfrm>
            <a:off x="-10996" y="5318752"/>
            <a:ext cx="4799625" cy="1548981"/>
          </a:xfrm>
          <a:custGeom>
            <a:avLst/>
            <a:gdLst>
              <a:gd name="connsiteX0" fmla="*/ 238164 w 4799625"/>
              <a:gd name="connsiteY0" fmla="*/ 977 h 1548981"/>
              <a:gd name="connsiteX1" fmla="*/ 4799625 w 4799625"/>
              <a:gd name="connsiteY1" fmla="*/ 894321 h 1548981"/>
              <a:gd name="connsiteX2" fmla="*/ 2666651 w 4799625"/>
              <a:gd name="connsiteY2" fmla="*/ 1424464 h 1548981"/>
              <a:gd name="connsiteX3" fmla="*/ 2403068 w 4799625"/>
              <a:gd name="connsiteY3" fmla="*/ 1548981 h 1548981"/>
              <a:gd name="connsiteX4" fmla="*/ 0 w 4799625"/>
              <a:gd name="connsiteY4" fmla="*/ 1548981 h 1548981"/>
              <a:gd name="connsiteX5" fmla="*/ 0 w 4799625"/>
              <a:gd name="connsiteY5" fmla="*/ 10991 h 1548981"/>
              <a:gd name="connsiteX6" fmla="*/ 97462 w 4799625"/>
              <a:gd name="connsiteY6" fmla="*/ 5213 h 1548981"/>
              <a:gd name="connsiteX7" fmla="*/ 238164 w 4799625"/>
              <a:gd name="connsiteY7" fmla="*/ 977 h 1548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548981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629055" y="822137"/>
                  <a:pt x="3489081" y="1079087"/>
                  <a:pt x="2666651" y="1424464"/>
                </a:cubicBezTo>
                <a:lnTo>
                  <a:pt x="2403068" y="1548981"/>
                </a:lnTo>
                <a:lnTo>
                  <a:pt x="0" y="1548981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6" name="Szabadkézi sokszög 35"/>
          <p:cNvSpPr/>
          <p:nvPr/>
        </p:nvSpPr>
        <p:spPr>
          <a:xfrm>
            <a:off x="-10997" y="6002003"/>
            <a:ext cx="5219925" cy="865730"/>
          </a:xfrm>
          <a:custGeom>
            <a:avLst/>
            <a:gdLst>
              <a:gd name="connsiteX0" fmla="*/ 3789102 w 5219925"/>
              <a:gd name="connsiteY0" fmla="*/ 158 h 865730"/>
              <a:gd name="connsiteX1" fmla="*/ 5219925 w 5219925"/>
              <a:gd name="connsiteY1" fmla="*/ 86096 h 865730"/>
              <a:gd name="connsiteX2" fmla="*/ 2113082 w 5219925"/>
              <a:gd name="connsiteY2" fmla="*/ 854650 h 865730"/>
              <a:gd name="connsiteX3" fmla="*/ 2079317 w 5219925"/>
              <a:gd name="connsiteY3" fmla="*/ 865730 h 865730"/>
              <a:gd name="connsiteX4" fmla="*/ 0 w 5219925"/>
              <a:gd name="connsiteY4" fmla="*/ 865730 h 865730"/>
              <a:gd name="connsiteX5" fmla="*/ 0 w 5219925"/>
              <a:gd name="connsiteY5" fmla="*/ 419996 h 865730"/>
              <a:gd name="connsiteX6" fmla="*/ 102049 w 5219925"/>
              <a:gd name="connsiteY6" fmla="*/ 395590 h 865730"/>
              <a:gd name="connsiteX7" fmla="*/ 3789102 w 5219925"/>
              <a:gd name="connsiteY7" fmla="*/ 158 h 865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9925" h="865730">
                <a:moveTo>
                  <a:pt x="3789102" y="158"/>
                </a:moveTo>
                <a:cubicBezTo>
                  <a:pt x="4301489" y="-2262"/>
                  <a:pt x="4792852" y="22837"/>
                  <a:pt x="5219925" y="86096"/>
                </a:cubicBezTo>
                <a:cubicBezTo>
                  <a:pt x="4181461" y="186674"/>
                  <a:pt x="2698071" y="663036"/>
                  <a:pt x="2113082" y="854650"/>
                </a:cubicBezTo>
                <a:lnTo>
                  <a:pt x="2079317" y="865730"/>
                </a:lnTo>
                <a:lnTo>
                  <a:pt x="0" y="865730"/>
                </a:lnTo>
                <a:lnTo>
                  <a:pt x="0" y="419996"/>
                </a:lnTo>
                <a:lnTo>
                  <a:pt x="102049" y="395590"/>
                </a:lnTo>
                <a:cubicBezTo>
                  <a:pt x="954201" y="202479"/>
                  <a:pt x="2444085" y="6509"/>
                  <a:pt x="378910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1" name="Szabadkézi sokszög 10"/>
          <p:cNvSpPr/>
          <p:nvPr/>
        </p:nvSpPr>
        <p:spPr>
          <a:xfrm>
            <a:off x="8797690" y="5646875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7" name="Szabadkézi sokszög 36"/>
          <p:cNvSpPr/>
          <p:nvPr/>
        </p:nvSpPr>
        <p:spPr>
          <a:xfrm>
            <a:off x="2038303" y="5657789"/>
            <a:ext cx="10150522" cy="1209945"/>
          </a:xfrm>
          <a:custGeom>
            <a:avLst/>
            <a:gdLst>
              <a:gd name="connsiteX0" fmla="*/ 10150522 w 10150522"/>
              <a:gd name="connsiteY0" fmla="*/ 0 h 1209945"/>
              <a:gd name="connsiteX1" fmla="*/ 10147833 w 10150522"/>
              <a:gd name="connsiteY1" fmla="*/ 1064685 h 1209945"/>
              <a:gd name="connsiteX2" fmla="*/ 10147544 w 10150522"/>
              <a:gd name="connsiteY2" fmla="*/ 1209945 h 1209945"/>
              <a:gd name="connsiteX3" fmla="*/ 0 w 10150522"/>
              <a:gd name="connsiteY3" fmla="*/ 1209945 h 1209945"/>
              <a:gd name="connsiteX4" fmla="*/ 217545 w 10150522"/>
              <a:gd name="connsiteY4" fmla="*/ 1110460 h 1209945"/>
              <a:gd name="connsiteX5" fmla="*/ 8710955 w 10150522"/>
              <a:gd name="connsiteY5" fmla="*/ 385979 h 1209945"/>
              <a:gd name="connsiteX6" fmla="*/ 10150522 w 10150522"/>
              <a:gd name="connsiteY6" fmla="*/ 0 h 1209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50522" h="1209945">
                <a:moveTo>
                  <a:pt x="10150522" y="0"/>
                </a:moveTo>
                <a:cubicBezTo>
                  <a:pt x="10149764" y="423249"/>
                  <a:pt x="10148674" y="682449"/>
                  <a:pt x="10147833" y="1064685"/>
                </a:cubicBezTo>
                <a:lnTo>
                  <a:pt x="10147544" y="1209945"/>
                </a:lnTo>
                <a:lnTo>
                  <a:pt x="0" y="1209945"/>
                </a:lnTo>
                <a:lnTo>
                  <a:pt x="217545" y="1110460"/>
                </a:lnTo>
                <a:cubicBezTo>
                  <a:pt x="3456572" y="-301784"/>
                  <a:pt x="7514042" y="14183"/>
                  <a:pt x="8710955" y="385979"/>
                </a:cubicBezTo>
                <a:cubicBezTo>
                  <a:pt x="9373338" y="-40497"/>
                  <a:pt x="9892327" y="8628"/>
                  <a:pt x="10150522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Szabadkézi sokszög 13"/>
          <p:cNvSpPr/>
          <p:nvPr/>
        </p:nvSpPr>
        <p:spPr bwMode="ltGray">
          <a:xfrm>
            <a:off x="1680253" y="4241456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953000" y="990600"/>
            <a:ext cx="6400800" cy="2425716"/>
          </a:xfrm>
        </p:spPr>
        <p:txBody>
          <a:bodyPr anchor="b"/>
          <a:lstStyle>
            <a:lvl1pPr algn="l">
              <a:lnSpc>
                <a:spcPct val="80000"/>
              </a:lnSpc>
              <a:defRPr sz="60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953000" y="3601750"/>
            <a:ext cx="6400800" cy="750123"/>
          </a:xfrm>
        </p:spPr>
        <p:txBody>
          <a:bodyPr/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hu-HU" dirty="0"/>
          </a:p>
        </p:txBody>
      </p:sp>
      <p:sp>
        <p:nvSpPr>
          <p:cNvPr id="41" name="Szabadkézi sokszög 40"/>
          <p:cNvSpPr/>
          <p:nvPr/>
        </p:nvSpPr>
        <p:spPr bwMode="ltGray">
          <a:xfrm rot="349720" flipH="1">
            <a:off x="9792048" y="5497087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3" name="Szív 31"/>
          <p:cNvSpPr/>
          <p:nvPr/>
        </p:nvSpPr>
        <p:spPr>
          <a:xfrm rot="558292" flipH="1">
            <a:off x="9583657" y="5257792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30" name="Szabadkézi sokszög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31" name="Szabadkézi sokszög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" name="Szív 4"/>
          <p:cNvSpPr/>
          <p:nvPr/>
        </p:nvSpPr>
        <p:spPr>
          <a:xfrm rot="15055303">
            <a:off x="11059072" y="5358577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39" name="Szív 4"/>
          <p:cNvSpPr/>
          <p:nvPr/>
        </p:nvSpPr>
        <p:spPr>
          <a:xfrm rot="7354892" flipH="1">
            <a:off x="10783528" y="5368360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7" name="Szabadkézi sokszög 6"/>
          <p:cNvSpPr/>
          <p:nvPr/>
        </p:nvSpPr>
        <p:spPr>
          <a:xfrm>
            <a:off x="10906780" y="5486558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2" name="Szabadkézi sokszög 41"/>
          <p:cNvSpPr/>
          <p:nvPr/>
        </p:nvSpPr>
        <p:spPr>
          <a:xfrm rot="944818" flipH="1">
            <a:off x="10980598" y="5469889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007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 képp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zabadkézi sokszög 31"/>
          <p:cNvSpPr/>
          <p:nvPr/>
        </p:nvSpPr>
        <p:spPr bwMode="white">
          <a:xfrm rot="20947308">
            <a:off x="-277876" y="2077541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40" name="Szabadkézi sokszög 22"/>
          <p:cNvSpPr>
            <a:spLocks/>
          </p:cNvSpPr>
          <p:nvPr/>
        </p:nvSpPr>
        <p:spPr bwMode="auto">
          <a:xfrm rot="20944497">
            <a:off x="490120" y="501141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9" name="Szabadkézi sokszög 58"/>
          <p:cNvSpPr/>
          <p:nvPr/>
        </p:nvSpPr>
        <p:spPr bwMode="ltGray">
          <a:xfrm>
            <a:off x="937303" y="4783980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2" name="Szabadkézi sokszög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63" name="Szabadkézi sokszög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34" name="Szabadkézi sokszög 33"/>
          <p:cNvSpPr/>
          <p:nvPr/>
        </p:nvSpPr>
        <p:spPr bwMode="white">
          <a:xfrm>
            <a:off x="4480530" y="4750197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6" name="Szabadkézi sokszög 45"/>
          <p:cNvSpPr/>
          <p:nvPr/>
        </p:nvSpPr>
        <p:spPr>
          <a:xfrm>
            <a:off x="10918694" y="5521380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47" name="Szabadkézi sokszög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2" name="Szabadkézi sokszög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3" name="Szabadkézi sokszög 22"/>
          <p:cNvSpPr>
            <a:spLocks/>
          </p:cNvSpPr>
          <p:nvPr/>
        </p:nvSpPr>
        <p:spPr bwMode="auto">
          <a:xfrm rot="315225" flipH="1">
            <a:off x="10183548" y="5182883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4" name="Szabadkézi sokszög 53"/>
          <p:cNvSpPr/>
          <p:nvPr/>
        </p:nvSpPr>
        <p:spPr>
          <a:xfrm>
            <a:off x="1332626" y="5783174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7" name="Szabadkézi sokszög 76"/>
          <p:cNvSpPr/>
          <p:nvPr/>
        </p:nvSpPr>
        <p:spPr>
          <a:xfrm>
            <a:off x="-10996" y="5804318"/>
            <a:ext cx="4799625" cy="1053682"/>
          </a:xfrm>
          <a:custGeom>
            <a:avLst/>
            <a:gdLst>
              <a:gd name="connsiteX0" fmla="*/ 238164 w 4799625"/>
              <a:gd name="connsiteY0" fmla="*/ 977 h 1053682"/>
              <a:gd name="connsiteX1" fmla="*/ 4799625 w 4799625"/>
              <a:gd name="connsiteY1" fmla="*/ 894321 h 1053682"/>
              <a:gd name="connsiteX2" fmla="*/ 3977586 w 4799625"/>
              <a:gd name="connsiteY2" fmla="*/ 1002807 h 1053682"/>
              <a:gd name="connsiteX3" fmla="*/ 3781936 w 4799625"/>
              <a:gd name="connsiteY3" fmla="*/ 1053682 h 1053682"/>
              <a:gd name="connsiteX4" fmla="*/ 0 w 4799625"/>
              <a:gd name="connsiteY4" fmla="*/ 1053682 h 1053682"/>
              <a:gd name="connsiteX5" fmla="*/ 0 w 4799625"/>
              <a:gd name="connsiteY5" fmla="*/ 10991 h 1053682"/>
              <a:gd name="connsiteX6" fmla="*/ 97462 w 4799625"/>
              <a:gd name="connsiteY6" fmla="*/ 5213 h 1053682"/>
              <a:gd name="connsiteX7" fmla="*/ 238164 w 4799625"/>
              <a:gd name="connsiteY7" fmla="*/ 977 h 105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053682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714340" y="858229"/>
                  <a:pt x="4386704" y="904421"/>
                  <a:pt x="3977586" y="1002807"/>
                </a:cubicBezTo>
                <a:lnTo>
                  <a:pt x="3781936" y="1053682"/>
                </a:lnTo>
                <a:lnTo>
                  <a:pt x="0" y="1053682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8" name="Szabadkézi sokszög 77"/>
          <p:cNvSpPr/>
          <p:nvPr/>
        </p:nvSpPr>
        <p:spPr>
          <a:xfrm>
            <a:off x="212333" y="6487570"/>
            <a:ext cx="4996595" cy="370431"/>
          </a:xfrm>
          <a:custGeom>
            <a:avLst/>
            <a:gdLst>
              <a:gd name="connsiteX0" fmla="*/ 3565772 w 4996595"/>
              <a:gd name="connsiteY0" fmla="*/ 158 h 370431"/>
              <a:gd name="connsiteX1" fmla="*/ 4996595 w 4996595"/>
              <a:gd name="connsiteY1" fmla="*/ 86096 h 370431"/>
              <a:gd name="connsiteX2" fmla="*/ 3711460 w 4996595"/>
              <a:gd name="connsiteY2" fmla="*/ 322948 h 370431"/>
              <a:gd name="connsiteX3" fmla="*/ 3527732 w 4996595"/>
              <a:gd name="connsiteY3" fmla="*/ 370431 h 370431"/>
              <a:gd name="connsiteX4" fmla="*/ 0 w 4996595"/>
              <a:gd name="connsiteY4" fmla="*/ 370431 h 370431"/>
              <a:gd name="connsiteX5" fmla="*/ 226641 w 4996595"/>
              <a:gd name="connsiteY5" fmla="*/ 323416 h 370431"/>
              <a:gd name="connsiteX6" fmla="*/ 3565772 w 4996595"/>
              <a:gd name="connsiteY6" fmla="*/ 158 h 37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96595" h="370431">
                <a:moveTo>
                  <a:pt x="3565772" y="158"/>
                </a:moveTo>
                <a:cubicBezTo>
                  <a:pt x="4078159" y="-2262"/>
                  <a:pt x="4569522" y="22837"/>
                  <a:pt x="4996595" y="86096"/>
                </a:cubicBezTo>
                <a:cubicBezTo>
                  <a:pt x="4607171" y="123813"/>
                  <a:pt x="4155180" y="214374"/>
                  <a:pt x="3711460" y="322948"/>
                </a:cubicBezTo>
                <a:lnTo>
                  <a:pt x="3527732" y="370431"/>
                </a:lnTo>
                <a:lnTo>
                  <a:pt x="0" y="370431"/>
                </a:lnTo>
                <a:lnTo>
                  <a:pt x="226641" y="323416"/>
                </a:lnTo>
                <a:cubicBezTo>
                  <a:pt x="1101079" y="156450"/>
                  <a:pt x="2388882" y="5715"/>
                  <a:pt x="356577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57" name="Szabadkézi sokszög 56"/>
          <p:cNvSpPr/>
          <p:nvPr/>
        </p:nvSpPr>
        <p:spPr>
          <a:xfrm>
            <a:off x="8797690" y="6132441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9" name="Szabadkézi sokszög 78"/>
          <p:cNvSpPr/>
          <p:nvPr/>
        </p:nvSpPr>
        <p:spPr>
          <a:xfrm>
            <a:off x="3322365" y="6143355"/>
            <a:ext cx="8866461" cy="714645"/>
          </a:xfrm>
          <a:custGeom>
            <a:avLst/>
            <a:gdLst>
              <a:gd name="connsiteX0" fmla="*/ 8866461 w 8866461"/>
              <a:gd name="connsiteY0" fmla="*/ 0 h 714645"/>
              <a:gd name="connsiteX1" fmla="*/ 8865148 w 8866461"/>
              <a:gd name="connsiteY1" fmla="*/ 547723 h 714645"/>
              <a:gd name="connsiteX2" fmla="*/ 8864673 w 8866461"/>
              <a:gd name="connsiteY2" fmla="*/ 714645 h 714645"/>
              <a:gd name="connsiteX3" fmla="*/ 0 w 8866461"/>
              <a:gd name="connsiteY3" fmla="*/ 714645 h 714645"/>
              <a:gd name="connsiteX4" fmla="*/ 179298 w 8866461"/>
              <a:gd name="connsiteY4" fmla="*/ 658612 h 714645"/>
              <a:gd name="connsiteX5" fmla="*/ 7426894 w 8866461"/>
              <a:gd name="connsiteY5" fmla="*/ 385979 h 714645"/>
              <a:gd name="connsiteX6" fmla="*/ 8866461 w 8866461"/>
              <a:gd name="connsiteY6" fmla="*/ 0 h 7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66461" h="714645">
                <a:moveTo>
                  <a:pt x="8866461" y="0"/>
                </a:moveTo>
                <a:cubicBezTo>
                  <a:pt x="8866082" y="211625"/>
                  <a:pt x="8865620" y="382237"/>
                  <a:pt x="8865148" y="547723"/>
                </a:cubicBezTo>
                <a:lnTo>
                  <a:pt x="8864673" y="714645"/>
                </a:lnTo>
                <a:lnTo>
                  <a:pt x="0" y="714645"/>
                </a:lnTo>
                <a:lnTo>
                  <a:pt x="179298" y="658612"/>
                </a:lnTo>
                <a:cubicBezTo>
                  <a:pt x="3142183" y="-221920"/>
                  <a:pt x="6379595" y="60658"/>
                  <a:pt x="7426894" y="385979"/>
                </a:cubicBezTo>
                <a:cubicBezTo>
                  <a:pt x="8089277" y="-40497"/>
                  <a:pt x="8608266" y="8628"/>
                  <a:pt x="8866461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60" name="Szabadkézi sokszög 59"/>
          <p:cNvSpPr/>
          <p:nvPr/>
        </p:nvSpPr>
        <p:spPr bwMode="ltGray">
          <a:xfrm rot="349720" flipH="1">
            <a:off x="9792048" y="5982653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1" name="Szív 31"/>
          <p:cNvSpPr/>
          <p:nvPr/>
        </p:nvSpPr>
        <p:spPr>
          <a:xfrm rot="558292" flipH="1">
            <a:off x="9583657" y="5743358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4" name="Szív 4"/>
          <p:cNvSpPr/>
          <p:nvPr/>
        </p:nvSpPr>
        <p:spPr>
          <a:xfrm rot="15055303">
            <a:off x="11059072" y="5844143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5" name="Szív 4"/>
          <p:cNvSpPr/>
          <p:nvPr/>
        </p:nvSpPr>
        <p:spPr>
          <a:xfrm rot="7354892" flipH="1">
            <a:off x="10783528" y="5853926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6" name="Szabadkézi sokszög 65"/>
          <p:cNvSpPr/>
          <p:nvPr/>
        </p:nvSpPr>
        <p:spPr>
          <a:xfrm>
            <a:off x="10906780" y="5972124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7" name="Szabadkézi sokszög 66"/>
          <p:cNvSpPr/>
          <p:nvPr/>
        </p:nvSpPr>
        <p:spPr>
          <a:xfrm rot="944818" flipH="1">
            <a:off x="10980598" y="5955455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8" name="Szabadkézi sokszög 18"/>
          <p:cNvSpPr>
            <a:spLocks/>
          </p:cNvSpPr>
          <p:nvPr/>
        </p:nvSpPr>
        <p:spPr bwMode="auto">
          <a:xfrm>
            <a:off x="1569214" y="228600"/>
            <a:ext cx="4698236" cy="5419884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400800" y="506167"/>
            <a:ext cx="4953000" cy="2694234"/>
          </a:xfrm>
        </p:spPr>
        <p:txBody>
          <a:bodyPr anchor="b"/>
          <a:lstStyle>
            <a:lvl1pPr algn="l">
              <a:lnSpc>
                <a:spcPct val="80000"/>
              </a:lnSpc>
              <a:defRPr sz="60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400800" y="3429000"/>
            <a:ext cx="4953000" cy="750123"/>
          </a:xfrm>
        </p:spPr>
        <p:txBody>
          <a:bodyPr/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hu-HU" dirty="0"/>
          </a:p>
        </p:txBody>
      </p:sp>
      <p:sp>
        <p:nvSpPr>
          <p:cNvPr id="72" name="Kép helye 71"/>
          <p:cNvSpPr>
            <a:spLocks noGrp="1"/>
          </p:cNvSpPr>
          <p:nvPr>
            <p:ph type="pic" sz="quarter" idx="11"/>
          </p:nvPr>
        </p:nvSpPr>
        <p:spPr>
          <a:xfrm>
            <a:off x="1963329" y="560500"/>
            <a:ext cx="3910007" cy="4756085"/>
          </a:xfrm>
          <a:custGeom>
            <a:avLst/>
            <a:gdLst>
              <a:gd name="connsiteX0" fmla="*/ 1089689 w 3910007"/>
              <a:gd name="connsiteY0" fmla="*/ 464 h 4756085"/>
              <a:gd name="connsiteX1" fmla="*/ 1243617 w 3910007"/>
              <a:gd name="connsiteY1" fmla="*/ 1918 h 4756085"/>
              <a:gd name="connsiteX2" fmla="*/ 1973471 w 3910007"/>
              <a:gd name="connsiteY2" fmla="*/ 156757 h 4756085"/>
              <a:gd name="connsiteX3" fmla="*/ 2007042 w 3910007"/>
              <a:gd name="connsiteY3" fmla="*/ 143853 h 4756085"/>
              <a:gd name="connsiteX4" fmla="*/ 3711847 w 3910007"/>
              <a:gd name="connsiteY4" fmla="*/ 148540 h 4756085"/>
              <a:gd name="connsiteX5" fmla="*/ 3721902 w 3910007"/>
              <a:gd name="connsiteY5" fmla="*/ 2382467 h 4756085"/>
              <a:gd name="connsiteX6" fmla="*/ 3704524 w 3910007"/>
              <a:gd name="connsiteY6" fmla="*/ 4594020 h 4756085"/>
              <a:gd name="connsiteX7" fmla="*/ 2007077 w 3910007"/>
              <a:gd name="connsiteY7" fmla="*/ 4621916 h 4756085"/>
              <a:gd name="connsiteX8" fmla="*/ 1955004 w 3910007"/>
              <a:gd name="connsiteY8" fmla="*/ 4609227 h 4756085"/>
              <a:gd name="connsiteX9" fmla="*/ 205484 w 3910007"/>
              <a:gd name="connsiteY9" fmla="*/ 4594020 h 4756085"/>
              <a:gd name="connsiteX10" fmla="*/ 188106 w 3910007"/>
              <a:gd name="connsiteY10" fmla="*/ 2382467 h 4756085"/>
              <a:gd name="connsiteX11" fmla="*/ 198161 w 3910007"/>
              <a:gd name="connsiteY11" fmla="*/ 148540 h 4756085"/>
              <a:gd name="connsiteX12" fmla="*/ 1089689 w 3910007"/>
              <a:gd name="connsiteY12" fmla="*/ 464 h 475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910007" h="4756085">
                <a:moveTo>
                  <a:pt x="1089689" y="464"/>
                </a:moveTo>
                <a:cubicBezTo>
                  <a:pt x="1140542" y="-452"/>
                  <a:pt x="1191944" y="-32"/>
                  <a:pt x="1243617" y="1918"/>
                </a:cubicBezTo>
                <a:cubicBezTo>
                  <a:pt x="1490944" y="11251"/>
                  <a:pt x="1744445" y="55661"/>
                  <a:pt x="1973471" y="156757"/>
                </a:cubicBezTo>
                <a:lnTo>
                  <a:pt x="2007042" y="143853"/>
                </a:lnTo>
                <a:cubicBezTo>
                  <a:pt x="2609517" y="-99651"/>
                  <a:pt x="3344890" y="24376"/>
                  <a:pt x="3711847" y="148540"/>
                </a:cubicBezTo>
                <a:cubicBezTo>
                  <a:pt x="4055478" y="941536"/>
                  <a:pt x="3880443" y="1659193"/>
                  <a:pt x="3721902" y="2382467"/>
                </a:cubicBezTo>
                <a:cubicBezTo>
                  <a:pt x="3914620" y="3065825"/>
                  <a:pt x="4018252" y="3691059"/>
                  <a:pt x="3704524" y="4594020"/>
                </a:cubicBezTo>
                <a:cubicBezTo>
                  <a:pt x="3270564" y="4790183"/>
                  <a:pt x="2751602" y="4818276"/>
                  <a:pt x="2007077" y="4621916"/>
                </a:cubicBezTo>
                <a:lnTo>
                  <a:pt x="1955004" y="4609227"/>
                </a:lnTo>
                <a:cubicBezTo>
                  <a:pt x="1182330" y="4819480"/>
                  <a:pt x="649428" y="4794696"/>
                  <a:pt x="205484" y="4594020"/>
                </a:cubicBezTo>
                <a:cubicBezTo>
                  <a:pt x="-108243" y="3691059"/>
                  <a:pt x="-4612" y="3065825"/>
                  <a:pt x="188106" y="2382467"/>
                </a:cubicBezTo>
                <a:cubicBezTo>
                  <a:pt x="29565" y="1659193"/>
                  <a:pt x="-145470" y="941536"/>
                  <a:pt x="198161" y="148540"/>
                </a:cubicBezTo>
                <a:cubicBezTo>
                  <a:pt x="404617" y="78683"/>
                  <a:pt x="733711" y="6874"/>
                  <a:pt x="1089689" y="464"/>
                </a:cubicBezTo>
                <a:close/>
              </a:path>
            </a:pathLst>
          </a:custGeom>
        </p:spPr>
        <p:txBody>
          <a:bodyPr wrap="square" tIns="365760">
            <a:noAutofit/>
          </a:bodyPr>
          <a:lstStyle>
            <a:lvl1pPr marL="4572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586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19199" y="1524000"/>
            <a:ext cx="3724275" cy="18288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19199" y="3429000"/>
            <a:ext cx="3724275" cy="18288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  <p:sp>
        <p:nvSpPr>
          <p:cNvPr id="13" name="Szabadkézi sokszög 6"/>
          <p:cNvSpPr>
            <a:spLocks/>
          </p:cNvSpPr>
          <p:nvPr/>
        </p:nvSpPr>
        <p:spPr bwMode="auto">
          <a:xfrm>
            <a:off x="5486400" y="861220"/>
            <a:ext cx="5705475" cy="4674464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7" name="Kép helye 16"/>
          <p:cNvSpPr>
            <a:spLocks noGrp="1"/>
          </p:cNvSpPr>
          <p:nvPr>
            <p:ph type="pic" idx="1"/>
          </p:nvPr>
        </p:nvSpPr>
        <p:spPr>
          <a:xfrm>
            <a:off x="5633232" y="997548"/>
            <a:ext cx="5411811" cy="4401809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3443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ét kép felirat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614411" y="4572001"/>
            <a:ext cx="3886200" cy="1304924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  <p:sp>
        <p:nvSpPr>
          <p:cNvPr id="13" name="Szabadkézi sokszög 6"/>
          <p:cNvSpPr>
            <a:spLocks/>
          </p:cNvSpPr>
          <p:nvPr/>
        </p:nvSpPr>
        <p:spPr bwMode="auto">
          <a:xfrm>
            <a:off x="1221355" y="457200"/>
            <a:ext cx="4672314" cy="3810000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7" name="Kép helye 16"/>
          <p:cNvSpPr>
            <a:spLocks noGrp="1"/>
          </p:cNvSpPr>
          <p:nvPr>
            <p:ph type="pic" idx="1"/>
          </p:nvPr>
        </p:nvSpPr>
        <p:spPr>
          <a:xfrm>
            <a:off x="1341598" y="564132"/>
            <a:ext cx="4431828" cy="3596137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9" name="Szabadkézi sokszög 6"/>
          <p:cNvSpPr>
            <a:spLocks/>
          </p:cNvSpPr>
          <p:nvPr/>
        </p:nvSpPr>
        <p:spPr bwMode="auto">
          <a:xfrm>
            <a:off x="6286500" y="457200"/>
            <a:ext cx="4672584" cy="3813048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0" name="Kép helye 9"/>
          <p:cNvSpPr>
            <a:spLocks noGrp="1"/>
          </p:cNvSpPr>
          <p:nvPr>
            <p:ph type="pic" idx="13"/>
          </p:nvPr>
        </p:nvSpPr>
        <p:spPr>
          <a:xfrm>
            <a:off x="6405372" y="566928"/>
            <a:ext cx="4434840" cy="3593592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half" idx="14"/>
          </p:nvPr>
        </p:nvSpPr>
        <p:spPr>
          <a:xfrm>
            <a:off x="6679692" y="4572001"/>
            <a:ext cx="3886200" cy="1304924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98847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árom kép felirat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zabadkézi sokszög 18"/>
          <p:cNvSpPr>
            <a:spLocks/>
          </p:cNvSpPr>
          <p:nvPr/>
        </p:nvSpPr>
        <p:spPr bwMode="gray">
          <a:xfrm>
            <a:off x="981075" y="227614"/>
            <a:ext cx="4963986" cy="5868386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  <p:sp>
        <p:nvSpPr>
          <p:cNvPr id="16" name="Kép helye 15"/>
          <p:cNvSpPr>
            <a:spLocks noGrp="1"/>
          </p:cNvSpPr>
          <p:nvPr>
            <p:ph type="pic" idx="1"/>
          </p:nvPr>
        </p:nvSpPr>
        <p:spPr>
          <a:xfrm>
            <a:off x="1388298" y="583112"/>
            <a:ext cx="4149540" cy="5157390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half" idx="14"/>
          </p:nvPr>
        </p:nvSpPr>
        <p:spPr>
          <a:xfrm>
            <a:off x="6400102" y="4724400"/>
            <a:ext cx="4561536" cy="11525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8" name="Szabadkézi sokszög 18"/>
          <p:cNvSpPr>
            <a:spLocks/>
          </p:cNvSpPr>
          <p:nvPr/>
        </p:nvSpPr>
        <p:spPr bwMode="gray">
          <a:xfrm>
            <a:off x="5838825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9" name="Kép helye 18"/>
          <p:cNvSpPr>
            <a:spLocks noGrp="1"/>
          </p:cNvSpPr>
          <p:nvPr>
            <p:ph type="pic" idx="15"/>
          </p:nvPr>
        </p:nvSpPr>
        <p:spPr>
          <a:xfrm>
            <a:off x="6093985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20" name="Szabadkézi sokszög 18"/>
          <p:cNvSpPr>
            <a:spLocks/>
          </p:cNvSpPr>
          <p:nvPr/>
        </p:nvSpPr>
        <p:spPr bwMode="gray">
          <a:xfrm>
            <a:off x="8543923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21" name="Kép helye 20"/>
          <p:cNvSpPr>
            <a:spLocks noGrp="1"/>
          </p:cNvSpPr>
          <p:nvPr>
            <p:ph type="pic" idx="16"/>
          </p:nvPr>
        </p:nvSpPr>
        <p:spPr>
          <a:xfrm>
            <a:off x="8799083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6400800" y="3657600"/>
            <a:ext cx="4572000" cy="9906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2551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gy kép felirat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95400" y="3962400"/>
            <a:ext cx="2743200" cy="12954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  <p:sp>
        <p:nvSpPr>
          <p:cNvPr id="13" name="Szabadkézi sokszög 6"/>
          <p:cNvSpPr>
            <a:spLocks/>
          </p:cNvSpPr>
          <p:nvPr/>
        </p:nvSpPr>
        <p:spPr bwMode="auto">
          <a:xfrm>
            <a:off x="12213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7" name="Kép helye 16"/>
          <p:cNvSpPr>
            <a:spLocks noGrp="1"/>
          </p:cNvSpPr>
          <p:nvPr>
            <p:ph type="pic" idx="1"/>
          </p:nvPr>
        </p:nvSpPr>
        <p:spPr>
          <a:xfrm>
            <a:off x="13044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9" name="Szabadkézi sokszög 6"/>
          <p:cNvSpPr>
            <a:spLocks/>
          </p:cNvSpPr>
          <p:nvPr/>
        </p:nvSpPr>
        <p:spPr bwMode="auto">
          <a:xfrm>
            <a:off x="47265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0" name="Kép helye 9"/>
          <p:cNvSpPr>
            <a:spLocks noGrp="1"/>
          </p:cNvSpPr>
          <p:nvPr>
            <p:ph type="pic" idx="13"/>
          </p:nvPr>
        </p:nvSpPr>
        <p:spPr>
          <a:xfrm>
            <a:off x="48096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half" idx="14"/>
          </p:nvPr>
        </p:nvSpPr>
        <p:spPr>
          <a:xfrm>
            <a:off x="8211412" y="1125494"/>
            <a:ext cx="2743200" cy="129540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2" name="Szabadkézi sokszög 6"/>
          <p:cNvSpPr>
            <a:spLocks/>
          </p:cNvSpPr>
          <p:nvPr/>
        </p:nvSpPr>
        <p:spPr bwMode="auto">
          <a:xfrm>
            <a:off x="4231256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4" name="Kép helye 13"/>
          <p:cNvSpPr>
            <a:spLocks noGrp="1"/>
          </p:cNvSpPr>
          <p:nvPr>
            <p:ph type="pic" idx="15"/>
          </p:nvPr>
        </p:nvSpPr>
        <p:spPr>
          <a:xfrm>
            <a:off x="4314321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  <p:sp>
        <p:nvSpPr>
          <p:cNvPr id="15" name="Szabadkézi sokszög 6"/>
          <p:cNvSpPr>
            <a:spLocks/>
          </p:cNvSpPr>
          <p:nvPr/>
        </p:nvSpPr>
        <p:spPr bwMode="auto">
          <a:xfrm>
            <a:off x="7726930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6" name="Kép helye 15"/>
          <p:cNvSpPr>
            <a:spLocks noGrp="1"/>
          </p:cNvSpPr>
          <p:nvPr>
            <p:ph type="pic" idx="16"/>
          </p:nvPr>
        </p:nvSpPr>
        <p:spPr>
          <a:xfrm>
            <a:off x="7809996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0196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4520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zabadkézi sokszög 47"/>
          <p:cNvSpPr/>
          <p:nvPr/>
        </p:nvSpPr>
        <p:spPr bwMode="white">
          <a:xfrm>
            <a:off x="8078412" y="4780535"/>
            <a:ext cx="3187624" cy="2097342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3" name="Szabadkézi sokszög 62"/>
          <p:cNvSpPr/>
          <p:nvPr/>
        </p:nvSpPr>
        <p:spPr>
          <a:xfrm>
            <a:off x="9246860" y="5484210"/>
            <a:ext cx="176970" cy="811674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  <a:gd name="connsiteX0" fmla="*/ 0 w 91245"/>
              <a:gd name="connsiteY0" fmla="*/ 25963 h 1017853"/>
              <a:gd name="connsiteX1" fmla="*/ 58075 w 91245"/>
              <a:gd name="connsiteY1" fmla="*/ 1017853 h 1017853"/>
              <a:gd name="connsiteX2" fmla="*/ 91245 w 91245"/>
              <a:gd name="connsiteY2" fmla="*/ 1014267 h 1017853"/>
              <a:gd name="connsiteX3" fmla="*/ 49443 w 91245"/>
              <a:gd name="connsiteY3" fmla="*/ 1094 h 1017853"/>
              <a:gd name="connsiteX4" fmla="*/ 0 w 91245"/>
              <a:gd name="connsiteY4" fmla="*/ 25963 h 1017853"/>
              <a:gd name="connsiteX0" fmla="*/ 0 w 81720"/>
              <a:gd name="connsiteY0" fmla="*/ 23421 h 1019274"/>
              <a:gd name="connsiteX1" fmla="*/ 48550 w 81720"/>
              <a:gd name="connsiteY1" fmla="*/ 1019274 h 1019274"/>
              <a:gd name="connsiteX2" fmla="*/ 81720 w 81720"/>
              <a:gd name="connsiteY2" fmla="*/ 1015688 h 1019274"/>
              <a:gd name="connsiteX3" fmla="*/ 39918 w 81720"/>
              <a:gd name="connsiteY3" fmla="*/ 2515 h 1019274"/>
              <a:gd name="connsiteX4" fmla="*/ 0 w 81720"/>
              <a:gd name="connsiteY4" fmla="*/ 23421 h 1019274"/>
              <a:gd name="connsiteX0" fmla="*/ 0 w 81720"/>
              <a:gd name="connsiteY0" fmla="*/ 23421 h 1031164"/>
              <a:gd name="connsiteX1" fmla="*/ 4100 w 81720"/>
              <a:gd name="connsiteY1" fmla="*/ 1031164 h 1031164"/>
              <a:gd name="connsiteX2" fmla="*/ 81720 w 81720"/>
              <a:gd name="connsiteY2" fmla="*/ 1015688 h 1031164"/>
              <a:gd name="connsiteX3" fmla="*/ 39918 w 81720"/>
              <a:gd name="connsiteY3" fmla="*/ 2515 h 1031164"/>
              <a:gd name="connsiteX4" fmla="*/ 0 w 81720"/>
              <a:gd name="connsiteY4" fmla="*/ 23421 h 1031164"/>
              <a:gd name="connsiteX0" fmla="*/ 0 w 39918"/>
              <a:gd name="connsiteY0" fmla="*/ 23421 h 1035504"/>
              <a:gd name="connsiteX1" fmla="*/ 4100 w 39918"/>
              <a:gd name="connsiteY1" fmla="*/ 1031164 h 1035504"/>
              <a:gd name="connsiteX2" fmla="*/ 37270 w 39918"/>
              <a:gd name="connsiteY2" fmla="*/ 1035504 h 1035504"/>
              <a:gd name="connsiteX3" fmla="*/ 39918 w 39918"/>
              <a:gd name="connsiteY3" fmla="*/ 2515 h 1035504"/>
              <a:gd name="connsiteX4" fmla="*/ 0 w 39918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4400"/>
              <a:gd name="connsiteY0" fmla="*/ 23421 h 1035504"/>
              <a:gd name="connsiteX1" fmla="*/ 4100 w 54400"/>
              <a:gd name="connsiteY1" fmla="*/ 1031164 h 1035504"/>
              <a:gd name="connsiteX2" fmla="*/ 37270 w 54400"/>
              <a:gd name="connsiteY2" fmla="*/ 1035504 h 1035504"/>
              <a:gd name="connsiteX3" fmla="*/ 39918 w 54400"/>
              <a:gd name="connsiteY3" fmla="*/ 2515 h 1035504"/>
              <a:gd name="connsiteX4" fmla="*/ 0 w 54400"/>
              <a:gd name="connsiteY4" fmla="*/ 23421 h 1035504"/>
              <a:gd name="connsiteX0" fmla="*/ 0 w 199377"/>
              <a:gd name="connsiteY0" fmla="*/ 23421 h 1031164"/>
              <a:gd name="connsiteX1" fmla="*/ 4100 w 199377"/>
              <a:gd name="connsiteY1" fmla="*/ 1031164 h 1031164"/>
              <a:gd name="connsiteX2" fmla="*/ 196020 w 199377"/>
              <a:gd name="connsiteY2" fmla="*/ 1023614 h 1031164"/>
              <a:gd name="connsiteX3" fmla="*/ 39918 w 199377"/>
              <a:gd name="connsiteY3" fmla="*/ 2515 h 1031164"/>
              <a:gd name="connsiteX4" fmla="*/ 0 w 199377"/>
              <a:gd name="connsiteY4" fmla="*/ 23421 h 103116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6020"/>
              <a:gd name="connsiteY0" fmla="*/ 23421 h 1023614"/>
              <a:gd name="connsiteX1" fmla="*/ 143800 w 196020"/>
              <a:gd name="connsiteY1" fmla="*/ 1015311 h 1023614"/>
              <a:gd name="connsiteX2" fmla="*/ 196020 w 196020"/>
              <a:gd name="connsiteY2" fmla="*/ 1023614 h 1023614"/>
              <a:gd name="connsiteX3" fmla="*/ 39918 w 196020"/>
              <a:gd name="connsiteY3" fmla="*/ 2515 h 1023614"/>
              <a:gd name="connsiteX4" fmla="*/ 0 w 196020"/>
              <a:gd name="connsiteY4" fmla="*/ 23421 h 1023614"/>
              <a:gd name="connsiteX0" fmla="*/ 0 w 176970"/>
              <a:gd name="connsiteY0" fmla="*/ 23421 h 1015310"/>
              <a:gd name="connsiteX1" fmla="*/ 143800 w 176970"/>
              <a:gd name="connsiteY1" fmla="*/ 1015311 h 1015310"/>
              <a:gd name="connsiteX2" fmla="*/ 176970 w 176970"/>
              <a:gd name="connsiteY2" fmla="*/ 1007761 h 1015310"/>
              <a:gd name="connsiteX3" fmla="*/ 39918 w 176970"/>
              <a:gd name="connsiteY3" fmla="*/ 2515 h 1015310"/>
              <a:gd name="connsiteX4" fmla="*/ 0 w 176970"/>
              <a:gd name="connsiteY4" fmla="*/ 23421 h 1015310"/>
              <a:gd name="connsiteX0" fmla="*/ 0 w 176970"/>
              <a:gd name="connsiteY0" fmla="*/ 21304 h 1013194"/>
              <a:gd name="connsiteX1" fmla="*/ 143800 w 176970"/>
              <a:gd name="connsiteY1" fmla="*/ 1013194 h 1013194"/>
              <a:gd name="connsiteX2" fmla="*/ 176970 w 176970"/>
              <a:gd name="connsiteY2" fmla="*/ 1005644 h 1013194"/>
              <a:gd name="connsiteX3" fmla="*/ 30393 w 176970"/>
              <a:gd name="connsiteY3" fmla="*/ 4362 h 1013194"/>
              <a:gd name="connsiteX4" fmla="*/ 0 w 176970"/>
              <a:gd name="connsiteY4" fmla="*/ 21304 h 1013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70" h="1013194">
                <a:moveTo>
                  <a:pt x="0" y="21304"/>
                </a:moveTo>
                <a:cubicBezTo>
                  <a:pt x="1367" y="357218"/>
                  <a:pt x="75758" y="653500"/>
                  <a:pt x="143800" y="1013194"/>
                </a:cubicBezTo>
                <a:lnTo>
                  <a:pt x="176970" y="1005644"/>
                </a:lnTo>
                <a:cubicBezTo>
                  <a:pt x="85778" y="589975"/>
                  <a:pt x="42210" y="320949"/>
                  <a:pt x="30393" y="4362"/>
                </a:cubicBezTo>
                <a:cubicBezTo>
                  <a:pt x="20262" y="4725"/>
                  <a:pt x="2894" y="-13271"/>
                  <a:pt x="0" y="21304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64" name="Csoportba foglalás 63"/>
          <p:cNvGrpSpPr/>
          <p:nvPr/>
        </p:nvGrpSpPr>
        <p:grpSpPr>
          <a:xfrm rot="20309037">
            <a:off x="9052849" y="5923017"/>
            <a:ext cx="577852" cy="197668"/>
            <a:chOff x="11572034" y="6157344"/>
            <a:chExt cx="478917" cy="163826"/>
          </a:xfrm>
        </p:grpSpPr>
        <p:sp>
          <p:nvSpPr>
            <p:cNvPr id="65" name="Szív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6" name="Szív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7" name="Szabadkézi sokszög 66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8" name="Szabadkézi sokszög 67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sp>
        <p:nvSpPr>
          <p:cNvPr id="62" name="Szabadkézi sokszög 22"/>
          <p:cNvSpPr>
            <a:spLocks/>
          </p:cNvSpPr>
          <p:nvPr/>
        </p:nvSpPr>
        <p:spPr bwMode="auto">
          <a:xfrm rot="400626" flipH="1">
            <a:off x="9983433" y="5613298"/>
            <a:ext cx="203350" cy="93888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49" name="Szabadkézi sokszög 48"/>
          <p:cNvSpPr/>
          <p:nvPr/>
        </p:nvSpPr>
        <p:spPr bwMode="white">
          <a:xfrm flipH="1">
            <a:off x="0" y="2152832"/>
            <a:ext cx="4062160" cy="2926297"/>
          </a:xfrm>
          <a:custGeom>
            <a:avLst/>
            <a:gdLst>
              <a:gd name="connsiteX0" fmla="*/ 1285609 w 4062160"/>
              <a:gd name="connsiteY0" fmla="*/ 356 h 2926297"/>
              <a:gd name="connsiteX1" fmla="*/ 477958 w 4062160"/>
              <a:gd name="connsiteY1" fmla="*/ 1133496 h 2926297"/>
              <a:gd name="connsiteX2" fmla="*/ 1549662 w 4062160"/>
              <a:gd name="connsiteY2" fmla="*/ 2458514 h 2926297"/>
              <a:gd name="connsiteX3" fmla="*/ 3069534 w 4062160"/>
              <a:gd name="connsiteY3" fmla="*/ 2575427 h 2926297"/>
              <a:gd name="connsiteX4" fmla="*/ 4019228 w 4062160"/>
              <a:gd name="connsiteY4" fmla="*/ 2446007 h 2926297"/>
              <a:gd name="connsiteX5" fmla="*/ 4062160 w 4062160"/>
              <a:gd name="connsiteY5" fmla="*/ 2395425 h 2926297"/>
              <a:gd name="connsiteX6" fmla="*/ 4062160 w 4062160"/>
              <a:gd name="connsiteY6" fmla="*/ 1106717 h 2926297"/>
              <a:gd name="connsiteX7" fmla="*/ 4006875 w 4062160"/>
              <a:gd name="connsiteY7" fmla="*/ 1065182 h 2926297"/>
              <a:gd name="connsiteX8" fmla="*/ 3654100 w 4062160"/>
              <a:gd name="connsiteY8" fmla="*/ 958126 h 2926297"/>
              <a:gd name="connsiteX9" fmla="*/ 1919888 w 4062160"/>
              <a:gd name="connsiteY9" fmla="*/ 373559 h 2926297"/>
              <a:gd name="connsiteX10" fmla="*/ 1285609 w 4062160"/>
              <a:gd name="connsiteY10" fmla="*/ 356 h 2926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62160" h="2926297">
                <a:moveTo>
                  <a:pt x="1285609" y="356"/>
                </a:moveTo>
                <a:cubicBezTo>
                  <a:pt x="691741" y="16578"/>
                  <a:pt x="4622" y="584247"/>
                  <a:pt x="477958" y="1133496"/>
                </a:cubicBezTo>
                <a:cubicBezTo>
                  <a:pt x="-684679" y="1789510"/>
                  <a:pt x="510434" y="3244431"/>
                  <a:pt x="1549662" y="2458514"/>
                </a:cubicBezTo>
                <a:cubicBezTo>
                  <a:pt x="1861431" y="3140508"/>
                  <a:pt x="2796736" y="2984624"/>
                  <a:pt x="3069534" y="2575427"/>
                </a:cubicBezTo>
                <a:cubicBezTo>
                  <a:pt x="3483601" y="2740852"/>
                  <a:pt x="3806013" y="2650338"/>
                  <a:pt x="4019228" y="2446007"/>
                </a:cubicBezTo>
                <a:lnTo>
                  <a:pt x="4062160" y="2395425"/>
                </a:lnTo>
                <a:lnTo>
                  <a:pt x="4062160" y="1106717"/>
                </a:lnTo>
                <a:lnTo>
                  <a:pt x="4006875" y="1065182"/>
                </a:lnTo>
                <a:cubicBezTo>
                  <a:pt x="3912181" y="1003745"/>
                  <a:pt x="3794964" y="965027"/>
                  <a:pt x="3654100" y="958126"/>
                </a:cubicBezTo>
                <a:cubicBezTo>
                  <a:pt x="3735289" y="331340"/>
                  <a:pt x="2838955" y="-220751"/>
                  <a:pt x="1919888" y="373559"/>
                </a:cubicBezTo>
                <a:cubicBezTo>
                  <a:pt x="1806222" y="99544"/>
                  <a:pt x="1555549" y="-7018"/>
                  <a:pt x="1285609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grpSp>
        <p:nvGrpSpPr>
          <p:cNvPr id="37" name="Csoportba foglalás 36"/>
          <p:cNvGrpSpPr/>
          <p:nvPr/>
        </p:nvGrpSpPr>
        <p:grpSpPr bwMode="ltGray">
          <a:xfrm rot="1052519">
            <a:off x="4157779" y="5000681"/>
            <a:ext cx="526320" cy="1068532"/>
            <a:chOff x="4654532" y="4913149"/>
            <a:chExt cx="538090" cy="1092429"/>
          </a:xfrm>
          <a:solidFill>
            <a:schemeClr val="accent2"/>
          </a:solidFill>
        </p:grpSpPr>
        <p:sp>
          <p:nvSpPr>
            <p:cNvPr id="25" name="Szív 31"/>
            <p:cNvSpPr/>
            <p:nvPr/>
          </p:nvSpPr>
          <p:spPr bwMode="ltGray">
            <a:xfrm rot="20672383">
              <a:off x="4654532" y="4913149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6" name="Szabadkézi sokszög 25"/>
            <p:cNvSpPr/>
            <p:nvPr/>
          </p:nvSpPr>
          <p:spPr bwMode="ltGray">
            <a:xfrm rot="20672383">
              <a:off x="4946077" y="5068866"/>
              <a:ext cx="70793" cy="936712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102151 w 102152"/>
                <a:gd name="connsiteY0" fmla="*/ 0 h 2030530"/>
                <a:gd name="connsiteX1" fmla="*/ 25793 w 102152"/>
                <a:gd name="connsiteY1" fmla="*/ 2030530 h 2030530"/>
                <a:gd name="connsiteX0" fmla="*/ 191840 w 191841"/>
                <a:gd name="connsiteY0" fmla="*/ 0 h 2538412"/>
                <a:gd name="connsiteX1" fmla="*/ 15185 w 191841"/>
                <a:gd name="connsiteY1" fmla="*/ 2538411 h 2538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1841" h="2538412">
                  <a:moveTo>
                    <a:pt x="191840" y="0"/>
                  </a:moveTo>
                  <a:cubicBezTo>
                    <a:pt x="130964" y="154041"/>
                    <a:pt x="-53764" y="2103026"/>
                    <a:pt x="15185" y="2538411"/>
                  </a:cubicBezTo>
                </a:path>
              </a:pathLst>
            </a:custGeom>
            <a:grp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7" name="Szív 31"/>
            <p:cNvSpPr/>
            <p:nvPr/>
          </p:nvSpPr>
          <p:spPr bwMode="ltGray">
            <a:xfrm rot="20440257">
              <a:off x="4717036" y="5175161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8" name="Szív 31"/>
            <p:cNvSpPr/>
            <p:nvPr/>
          </p:nvSpPr>
          <p:spPr bwMode="ltGray">
            <a:xfrm rot="20463811">
              <a:off x="4770307" y="5422232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sp>
        <p:nvSpPr>
          <p:cNvPr id="29" name="Szabadkézi sokszög 28"/>
          <p:cNvSpPr/>
          <p:nvPr/>
        </p:nvSpPr>
        <p:spPr>
          <a:xfrm rot="21350723">
            <a:off x="3848839" y="4146662"/>
            <a:ext cx="205358" cy="1785122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95529 w 321161"/>
              <a:gd name="connsiteY9" fmla="*/ 794516 h 2425402"/>
              <a:gd name="connsiteX10" fmla="*/ 127075 w 321161"/>
              <a:gd name="connsiteY10" fmla="*/ 0 h 2425402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25463 w 321161"/>
              <a:gd name="connsiteY5" fmla="*/ 1637810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09150 w 321161"/>
              <a:gd name="connsiteY5" fmla="*/ 1404737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6795 w 185025"/>
              <a:gd name="connsiteY0" fmla="*/ 0 h 1404737"/>
              <a:gd name="connsiteX1" fmla="*/ 11110 w 185025"/>
              <a:gd name="connsiteY1" fmla="*/ 855863 h 1404737"/>
              <a:gd name="connsiteX2" fmla="*/ 1921 w 185025"/>
              <a:gd name="connsiteY2" fmla="*/ 915927 h 1404737"/>
              <a:gd name="connsiteX3" fmla="*/ 38244 w 185025"/>
              <a:gd name="connsiteY3" fmla="*/ 1396895 h 1404737"/>
              <a:gd name="connsiteX4" fmla="*/ 73014 w 185025"/>
              <a:gd name="connsiteY4" fmla="*/ 1404737 h 1404737"/>
              <a:gd name="connsiteX5" fmla="*/ 48761 w 185025"/>
              <a:gd name="connsiteY5" fmla="*/ 927805 h 1404737"/>
              <a:gd name="connsiteX6" fmla="*/ 185025 w 185025"/>
              <a:gd name="connsiteY6" fmla="*/ 831210 h 1404737"/>
              <a:gd name="connsiteX7" fmla="*/ 46968 w 185025"/>
              <a:gd name="connsiteY7" fmla="*/ 883206 h 1404737"/>
              <a:gd name="connsiteX8" fmla="*/ 59393 w 185025"/>
              <a:gd name="connsiteY8" fmla="*/ 10510 h 1404737"/>
              <a:gd name="connsiteX9" fmla="*/ 16795 w 185025"/>
              <a:gd name="connsiteY9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46968 w 73014"/>
              <a:gd name="connsiteY6" fmla="*/ 883206 h 1404737"/>
              <a:gd name="connsiteX7" fmla="*/ 59393 w 73014"/>
              <a:gd name="connsiteY7" fmla="*/ 10510 h 1404737"/>
              <a:gd name="connsiteX8" fmla="*/ 16795 w 73014"/>
              <a:gd name="connsiteY8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59393 w 73014"/>
              <a:gd name="connsiteY6" fmla="*/ 10510 h 1404737"/>
              <a:gd name="connsiteX7" fmla="*/ 16795 w 73014"/>
              <a:gd name="connsiteY7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59393 w 73014"/>
              <a:gd name="connsiteY5" fmla="*/ 10510 h 1404737"/>
              <a:gd name="connsiteX6" fmla="*/ 16795 w 73014"/>
              <a:gd name="connsiteY6" fmla="*/ 0 h 1404737"/>
              <a:gd name="connsiteX0" fmla="*/ 15684 w 71903"/>
              <a:gd name="connsiteY0" fmla="*/ 0 h 1404737"/>
              <a:gd name="connsiteX1" fmla="*/ 810 w 71903"/>
              <a:gd name="connsiteY1" fmla="*/ 915927 h 1404737"/>
              <a:gd name="connsiteX2" fmla="*/ 37133 w 71903"/>
              <a:gd name="connsiteY2" fmla="*/ 1396895 h 1404737"/>
              <a:gd name="connsiteX3" fmla="*/ 71903 w 71903"/>
              <a:gd name="connsiteY3" fmla="*/ 1404737 h 1404737"/>
              <a:gd name="connsiteX4" fmla="*/ 58282 w 71903"/>
              <a:gd name="connsiteY4" fmla="*/ 10510 h 1404737"/>
              <a:gd name="connsiteX5" fmla="*/ 15684 w 71903"/>
              <a:gd name="connsiteY5" fmla="*/ 0 h 1404737"/>
              <a:gd name="connsiteX0" fmla="*/ 510 w 56729"/>
              <a:gd name="connsiteY0" fmla="*/ 0 h 1404737"/>
              <a:gd name="connsiteX1" fmla="*/ 21959 w 56729"/>
              <a:gd name="connsiteY1" fmla="*/ 1396895 h 1404737"/>
              <a:gd name="connsiteX2" fmla="*/ 56729 w 56729"/>
              <a:gd name="connsiteY2" fmla="*/ 1404737 h 1404737"/>
              <a:gd name="connsiteX3" fmla="*/ 43108 w 56729"/>
              <a:gd name="connsiteY3" fmla="*/ 10510 h 1404737"/>
              <a:gd name="connsiteX4" fmla="*/ 510 w 56729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91442 w 147661"/>
              <a:gd name="connsiteY0" fmla="*/ 0 h 1404737"/>
              <a:gd name="connsiteX1" fmla="*/ 8865 w 147661"/>
              <a:gd name="connsiteY1" fmla="*/ 1371281 h 1404737"/>
              <a:gd name="connsiteX2" fmla="*/ 147661 w 147661"/>
              <a:gd name="connsiteY2" fmla="*/ 1404737 h 1404737"/>
              <a:gd name="connsiteX3" fmla="*/ 134040 w 147661"/>
              <a:gd name="connsiteY3" fmla="*/ 10510 h 1404737"/>
              <a:gd name="connsiteX4" fmla="*/ 91442 w 147661"/>
              <a:gd name="connsiteY4" fmla="*/ 0 h 140473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040"/>
              <a:gd name="connsiteY0" fmla="*/ 0 h 1381407"/>
              <a:gd name="connsiteX1" fmla="*/ 8865 w 134040"/>
              <a:gd name="connsiteY1" fmla="*/ 1371281 h 1381407"/>
              <a:gd name="connsiteX2" fmla="*/ 56008 w 134040"/>
              <a:gd name="connsiteY2" fmla="*/ 1381407 h 1381407"/>
              <a:gd name="connsiteX3" fmla="*/ 134040 w 134040"/>
              <a:gd name="connsiteY3" fmla="*/ 10510 h 1381407"/>
              <a:gd name="connsiteX4" fmla="*/ 91442 w 134040"/>
              <a:gd name="connsiteY4" fmla="*/ 0 h 1381407"/>
              <a:gd name="connsiteX0" fmla="*/ 94186 w 136784"/>
              <a:gd name="connsiteY0" fmla="*/ 0 h 1381407"/>
              <a:gd name="connsiteX1" fmla="*/ 11609 w 136784"/>
              <a:gd name="connsiteY1" fmla="*/ 1371281 h 1381407"/>
              <a:gd name="connsiteX2" fmla="*/ 58752 w 136784"/>
              <a:gd name="connsiteY2" fmla="*/ 1381407 h 1381407"/>
              <a:gd name="connsiteX3" fmla="*/ 136784 w 136784"/>
              <a:gd name="connsiteY3" fmla="*/ 10510 h 1381407"/>
              <a:gd name="connsiteX4" fmla="*/ 94186 w 136784"/>
              <a:gd name="connsiteY4" fmla="*/ 0 h 1381407"/>
              <a:gd name="connsiteX0" fmla="*/ 146759 w 189357"/>
              <a:gd name="connsiteY0" fmla="*/ 0 h 1381407"/>
              <a:gd name="connsiteX1" fmla="*/ 7838 w 189357"/>
              <a:gd name="connsiteY1" fmla="*/ 1368294 h 1381407"/>
              <a:gd name="connsiteX2" fmla="*/ 111325 w 189357"/>
              <a:gd name="connsiteY2" fmla="*/ 1381407 h 1381407"/>
              <a:gd name="connsiteX3" fmla="*/ 189357 w 189357"/>
              <a:gd name="connsiteY3" fmla="*/ 10510 h 1381407"/>
              <a:gd name="connsiteX4" fmla="*/ 146759 w 189357"/>
              <a:gd name="connsiteY4" fmla="*/ 0 h 1381407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9043 w 189250"/>
              <a:gd name="connsiteY0" fmla="*/ 0 h 1367853"/>
              <a:gd name="connsiteX1" fmla="*/ 7731 w 189250"/>
              <a:gd name="connsiteY1" fmla="*/ 1367853 h 1367853"/>
              <a:gd name="connsiteX2" fmla="*/ 39458 w 189250"/>
              <a:gd name="connsiteY2" fmla="*/ 1367709 h 1367853"/>
              <a:gd name="connsiteX3" fmla="*/ 189250 w 189250"/>
              <a:gd name="connsiteY3" fmla="*/ 10069 h 1367853"/>
              <a:gd name="connsiteX4" fmla="*/ 149043 w 189250"/>
              <a:gd name="connsiteY4" fmla="*/ 0 h 1367853"/>
              <a:gd name="connsiteX0" fmla="*/ 149192 w 189399"/>
              <a:gd name="connsiteY0" fmla="*/ 0 h 1367853"/>
              <a:gd name="connsiteX1" fmla="*/ 7880 w 189399"/>
              <a:gd name="connsiteY1" fmla="*/ 1367853 h 1367853"/>
              <a:gd name="connsiteX2" fmla="*/ 39607 w 189399"/>
              <a:gd name="connsiteY2" fmla="*/ 1367709 h 1367853"/>
              <a:gd name="connsiteX3" fmla="*/ 189399 w 189399"/>
              <a:gd name="connsiteY3" fmla="*/ 10069 h 1367853"/>
              <a:gd name="connsiteX4" fmla="*/ 149192 w 189399"/>
              <a:gd name="connsiteY4" fmla="*/ 0 h 1367853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703" h="1367709">
                <a:moveTo>
                  <a:pt x="157496" y="0"/>
                </a:moveTo>
                <a:cubicBezTo>
                  <a:pt x="112024" y="225875"/>
                  <a:pt x="-34570" y="750075"/>
                  <a:pt x="7500" y="1361301"/>
                </a:cubicBezTo>
                <a:lnTo>
                  <a:pt x="47911" y="1367709"/>
                </a:lnTo>
                <a:cubicBezTo>
                  <a:pt x="13523" y="1097315"/>
                  <a:pt x="68448" y="539236"/>
                  <a:pt x="197703" y="10069"/>
                </a:cubicBezTo>
                <a:cubicBezTo>
                  <a:pt x="186871" y="8425"/>
                  <a:pt x="168328" y="1644"/>
                  <a:pt x="157496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54" name="Csoportba foglalás 53"/>
          <p:cNvGrpSpPr/>
          <p:nvPr/>
        </p:nvGrpSpPr>
        <p:grpSpPr bwMode="ltGray">
          <a:xfrm rot="266621">
            <a:off x="1480776" y="3619122"/>
            <a:ext cx="1050760" cy="2334666"/>
            <a:chOff x="438214" y="3736038"/>
            <a:chExt cx="1102141" cy="2312600"/>
          </a:xfrm>
        </p:grpSpPr>
        <p:sp>
          <p:nvSpPr>
            <p:cNvPr id="32" name="Szív 31"/>
            <p:cNvSpPr/>
            <p:nvPr/>
          </p:nvSpPr>
          <p:spPr bwMode="ltGray">
            <a:xfrm rot="20624671">
              <a:off x="438214" y="37360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3" name="Szabadkézi sokszög 32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4" name="Szív 31"/>
            <p:cNvSpPr/>
            <p:nvPr/>
          </p:nvSpPr>
          <p:spPr bwMode="ltGray">
            <a:xfrm rot="20392545">
              <a:off x="561667" y="4255236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5" name="Szív 31"/>
            <p:cNvSpPr/>
            <p:nvPr/>
          </p:nvSpPr>
          <p:spPr bwMode="ltGray">
            <a:xfrm rot="20416099">
              <a:off x="701648" y="473531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sp>
        <p:nvSpPr>
          <p:cNvPr id="36" name="Szabadkézi sokszög 22"/>
          <p:cNvSpPr>
            <a:spLocks/>
          </p:cNvSpPr>
          <p:nvPr/>
        </p:nvSpPr>
        <p:spPr bwMode="auto">
          <a:xfrm rot="20849931">
            <a:off x="936781" y="4464952"/>
            <a:ext cx="360401" cy="1664005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43" name="Szabadkézi sokszög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44" name="Szabadkézi sokszög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45" name="Szabadkézi sokszög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46" name="Szabadkézi sokszög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50" name="Szabadkézi sokszög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51" name="Szabadkézi sokszög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53" name="Szabadkézi sokszög 22"/>
          <p:cNvSpPr>
            <a:spLocks/>
          </p:cNvSpPr>
          <p:nvPr/>
        </p:nvSpPr>
        <p:spPr bwMode="auto">
          <a:xfrm>
            <a:off x="9668495" y="533388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grpSp>
        <p:nvGrpSpPr>
          <p:cNvPr id="55" name="Csoportba foglalás 54"/>
          <p:cNvGrpSpPr/>
          <p:nvPr/>
        </p:nvGrpSpPr>
        <p:grpSpPr bwMode="ltGray">
          <a:xfrm rot="20939549" flipH="1">
            <a:off x="11256104" y="5792903"/>
            <a:ext cx="453443" cy="897908"/>
            <a:chOff x="468143" y="3850559"/>
            <a:chExt cx="1110029" cy="2198079"/>
          </a:xfrm>
        </p:grpSpPr>
        <p:sp>
          <p:nvSpPr>
            <p:cNvPr id="56" name="Szív 31"/>
            <p:cNvSpPr/>
            <p:nvPr/>
          </p:nvSpPr>
          <p:spPr bwMode="ltGray">
            <a:xfrm rot="20624671">
              <a:off x="468143" y="385055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7" name="Szabadkézi sokszög 56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8" name="Szív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9" name="Szív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sp>
        <p:nvSpPr>
          <p:cNvPr id="60" name="Szabadkézi sokszög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61" name="Szabadkézi sokszög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23" name="Szabadkézi sokszög 22"/>
          <p:cNvSpPr/>
          <p:nvPr/>
        </p:nvSpPr>
        <p:spPr>
          <a:xfrm flipH="1">
            <a:off x="7828749" y="6271978"/>
            <a:ext cx="4363251" cy="586022"/>
          </a:xfrm>
          <a:custGeom>
            <a:avLst/>
            <a:gdLst>
              <a:gd name="connsiteX0" fmla="*/ 2609398 w 4292945"/>
              <a:gd name="connsiteY0" fmla="*/ 1127 h 586022"/>
              <a:gd name="connsiteX1" fmla="*/ 54085 w 4292945"/>
              <a:gd name="connsiteY1" fmla="*/ 496906 h 586022"/>
              <a:gd name="connsiteX2" fmla="*/ 0 w 4292945"/>
              <a:gd name="connsiteY2" fmla="*/ 522127 h 586022"/>
              <a:gd name="connsiteX3" fmla="*/ 0 w 4292945"/>
              <a:gd name="connsiteY3" fmla="*/ 586022 h 586022"/>
              <a:gd name="connsiteX4" fmla="*/ 4248386 w 4292945"/>
              <a:gd name="connsiteY4" fmla="*/ 586022 h 586022"/>
              <a:gd name="connsiteX5" fmla="*/ 4285437 w 4292945"/>
              <a:gd name="connsiteY5" fmla="*/ 503727 h 586022"/>
              <a:gd name="connsiteX6" fmla="*/ 4180500 w 4292945"/>
              <a:gd name="connsiteY6" fmla="*/ 265976 h 586022"/>
              <a:gd name="connsiteX7" fmla="*/ 2609398 w 4292945"/>
              <a:gd name="connsiteY7" fmla="*/ 1127 h 586022"/>
              <a:gd name="connsiteX0" fmla="*/ 2609398 w 4363251"/>
              <a:gd name="connsiteY0" fmla="*/ 1127 h 586022"/>
              <a:gd name="connsiteX1" fmla="*/ 54085 w 4363251"/>
              <a:gd name="connsiteY1" fmla="*/ 496906 h 586022"/>
              <a:gd name="connsiteX2" fmla="*/ 0 w 4363251"/>
              <a:gd name="connsiteY2" fmla="*/ 522127 h 586022"/>
              <a:gd name="connsiteX3" fmla="*/ 0 w 4363251"/>
              <a:gd name="connsiteY3" fmla="*/ 586022 h 586022"/>
              <a:gd name="connsiteX4" fmla="*/ 4248386 w 4363251"/>
              <a:gd name="connsiteY4" fmla="*/ 586022 h 586022"/>
              <a:gd name="connsiteX5" fmla="*/ 4285437 w 4363251"/>
              <a:gd name="connsiteY5" fmla="*/ 503727 h 586022"/>
              <a:gd name="connsiteX6" fmla="*/ 4323375 w 4363251"/>
              <a:gd name="connsiteY6" fmla="*/ 265976 h 586022"/>
              <a:gd name="connsiteX7" fmla="*/ 2609398 w 4363251"/>
              <a:gd name="connsiteY7" fmla="*/ 1127 h 58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63251" h="586022">
                <a:moveTo>
                  <a:pt x="2609398" y="1127"/>
                </a:moveTo>
                <a:cubicBezTo>
                  <a:pt x="1792221" y="15641"/>
                  <a:pt x="825621" y="170846"/>
                  <a:pt x="54085" y="496906"/>
                </a:cubicBezTo>
                <a:lnTo>
                  <a:pt x="0" y="522127"/>
                </a:lnTo>
                <a:lnTo>
                  <a:pt x="0" y="586022"/>
                </a:lnTo>
                <a:lnTo>
                  <a:pt x="4248386" y="586022"/>
                </a:lnTo>
                <a:lnTo>
                  <a:pt x="4285437" y="503727"/>
                </a:lnTo>
                <a:cubicBezTo>
                  <a:pt x="4308559" y="404400"/>
                  <a:pt x="4422445" y="320534"/>
                  <a:pt x="4323375" y="265976"/>
                </a:cubicBezTo>
                <a:cubicBezTo>
                  <a:pt x="4067930" y="83447"/>
                  <a:pt x="3324427" y="-11572"/>
                  <a:pt x="2609398" y="1127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8" name="Szabadkézi sokszög 17"/>
          <p:cNvSpPr/>
          <p:nvPr/>
        </p:nvSpPr>
        <p:spPr>
          <a:xfrm flipH="1">
            <a:off x="7857903" y="6454042"/>
            <a:ext cx="2813674" cy="403958"/>
          </a:xfrm>
          <a:custGeom>
            <a:avLst/>
            <a:gdLst>
              <a:gd name="connsiteX0" fmla="*/ 2665553 w 2813674"/>
              <a:gd name="connsiteY0" fmla="*/ 0 h 403958"/>
              <a:gd name="connsiteX1" fmla="*/ 237152 w 2813674"/>
              <a:gd name="connsiteY1" fmla="*/ 349931 h 403958"/>
              <a:gd name="connsiteX2" fmla="*/ 0 w 2813674"/>
              <a:gd name="connsiteY2" fmla="*/ 403958 h 403958"/>
              <a:gd name="connsiteX3" fmla="*/ 2788588 w 2813674"/>
              <a:gd name="connsiteY3" fmla="*/ 403958 h 403958"/>
              <a:gd name="connsiteX4" fmla="*/ 2790509 w 2813674"/>
              <a:gd name="connsiteY4" fmla="*/ 398595 h 403958"/>
              <a:gd name="connsiteX5" fmla="*/ 2665553 w 2813674"/>
              <a:gd name="connsiteY5" fmla="*/ 0 h 4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3674" h="403958">
                <a:moveTo>
                  <a:pt x="2665553" y="0"/>
                </a:moveTo>
                <a:cubicBezTo>
                  <a:pt x="1993044" y="3176"/>
                  <a:pt x="1084294" y="164881"/>
                  <a:pt x="237152" y="349931"/>
                </a:cubicBezTo>
                <a:lnTo>
                  <a:pt x="0" y="403958"/>
                </a:lnTo>
                <a:lnTo>
                  <a:pt x="2788588" y="403958"/>
                </a:lnTo>
                <a:lnTo>
                  <a:pt x="2790509" y="398595"/>
                </a:lnTo>
                <a:cubicBezTo>
                  <a:pt x="2839475" y="209361"/>
                  <a:pt x="2816643" y="53298"/>
                  <a:pt x="2665553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867400" y="381000"/>
            <a:ext cx="5480050" cy="3048000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867400" y="3581401"/>
            <a:ext cx="5480050" cy="762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2" name="Szabadkézi sokszög 21"/>
          <p:cNvSpPr/>
          <p:nvPr/>
        </p:nvSpPr>
        <p:spPr>
          <a:xfrm flipH="1">
            <a:off x="0" y="5903853"/>
            <a:ext cx="9168122" cy="954147"/>
          </a:xfrm>
          <a:custGeom>
            <a:avLst/>
            <a:gdLst>
              <a:gd name="connsiteX0" fmla="*/ 6200016 w 9168122"/>
              <a:gd name="connsiteY0" fmla="*/ 742 h 954147"/>
              <a:gd name="connsiteX1" fmla="*/ 69331 w 9168122"/>
              <a:gd name="connsiteY1" fmla="*/ 915697 h 954147"/>
              <a:gd name="connsiteX2" fmla="*/ 0 w 9168122"/>
              <a:gd name="connsiteY2" fmla="*/ 954147 h 954147"/>
              <a:gd name="connsiteX3" fmla="*/ 9168122 w 9168122"/>
              <a:gd name="connsiteY3" fmla="*/ 954147 h 954147"/>
              <a:gd name="connsiteX4" fmla="*/ 9168122 w 9168122"/>
              <a:gd name="connsiteY4" fmla="*/ 445610 h 954147"/>
              <a:gd name="connsiteX5" fmla="*/ 9098829 w 9168122"/>
              <a:gd name="connsiteY5" fmla="*/ 412514 h 954147"/>
              <a:gd name="connsiteX6" fmla="*/ 6200016 w 9168122"/>
              <a:gd name="connsiteY6" fmla="*/ 742 h 954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68122" h="954147">
                <a:moveTo>
                  <a:pt x="6200016" y="742"/>
                </a:moveTo>
                <a:cubicBezTo>
                  <a:pt x="3908340" y="-19993"/>
                  <a:pt x="1196643" y="396644"/>
                  <a:pt x="69331" y="915697"/>
                </a:cubicBezTo>
                <a:lnTo>
                  <a:pt x="0" y="954147"/>
                </a:lnTo>
                <a:lnTo>
                  <a:pt x="9168122" y="954147"/>
                </a:lnTo>
                <a:lnTo>
                  <a:pt x="9168122" y="445610"/>
                </a:lnTo>
                <a:lnTo>
                  <a:pt x="9098829" y="412514"/>
                </a:lnTo>
                <a:cubicBezTo>
                  <a:pt x="8414059" y="133988"/>
                  <a:pt x="7360931" y="11246"/>
                  <a:pt x="6200016" y="742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39" name="Csoportba foglalás 38"/>
          <p:cNvGrpSpPr/>
          <p:nvPr/>
        </p:nvGrpSpPr>
        <p:grpSpPr>
          <a:xfrm rot="359119" flipH="1">
            <a:off x="3532830" y="4466854"/>
            <a:ext cx="748822" cy="256154"/>
            <a:chOff x="11572034" y="6157344"/>
            <a:chExt cx="478917" cy="163826"/>
          </a:xfrm>
        </p:grpSpPr>
        <p:sp>
          <p:nvSpPr>
            <p:cNvPr id="40" name="Szív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41" name="Szív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42" name="Szabadkézi sokszög 41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2" name="Szabadkézi sokszög 51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</p:spTree>
    <p:extLst>
      <p:ext uri="{BB962C8B-B14F-4D97-AF65-F5344CB8AC3E}">
        <p14:creationId xmlns:p14="http://schemas.microsoft.com/office/powerpoint/2010/main" val="39221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219200" y="1904999"/>
            <a:ext cx="4572000" cy="403860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400800" y="1904999"/>
            <a:ext cx="4572000" cy="403860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454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4572000" cy="685800"/>
          </a:xfrm>
        </p:spPr>
        <p:txBody>
          <a:bodyPr anchor="ctr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219200" y="2666999"/>
            <a:ext cx="4572000" cy="327660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400800" y="1905000"/>
            <a:ext cx="4572000" cy="685800"/>
          </a:xfrm>
        </p:spPr>
        <p:txBody>
          <a:bodyPr anchor="ctr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400800" y="2666999"/>
            <a:ext cx="4572000" cy="327660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4230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0372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075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zabadkézi sokszög 11"/>
          <p:cNvSpPr/>
          <p:nvPr/>
        </p:nvSpPr>
        <p:spPr>
          <a:xfrm>
            <a:off x="10481598" y="4432569"/>
            <a:ext cx="1710402" cy="1967208"/>
          </a:xfrm>
          <a:custGeom>
            <a:avLst/>
            <a:gdLst>
              <a:gd name="connsiteX0" fmla="*/ 864254 w 1710402"/>
              <a:gd name="connsiteY0" fmla="*/ 239 h 1967208"/>
              <a:gd name="connsiteX1" fmla="*/ 1290650 w 1710402"/>
              <a:gd name="connsiteY1" fmla="*/ 251125 h 1967208"/>
              <a:gd name="connsiteX2" fmla="*/ 1632345 w 1710402"/>
              <a:gd name="connsiteY2" fmla="*/ 102925 h 1967208"/>
              <a:gd name="connsiteX3" fmla="*/ 1710402 w 1710402"/>
              <a:gd name="connsiteY3" fmla="*/ 89867 h 1967208"/>
              <a:gd name="connsiteX4" fmla="*/ 1710402 w 1710402"/>
              <a:gd name="connsiteY4" fmla="*/ 1949040 h 1967208"/>
              <a:gd name="connsiteX5" fmla="*/ 1639461 w 1710402"/>
              <a:gd name="connsiteY5" fmla="*/ 1961691 h 1967208"/>
              <a:gd name="connsiteX6" fmla="*/ 1041765 w 1710402"/>
              <a:gd name="connsiteY6" fmla="*/ 1652740 h 1967208"/>
              <a:gd name="connsiteX7" fmla="*/ 321309 w 1710402"/>
              <a:gd name="connsiteY7" fmla="*/ 761994 h 1967208"/>
              <a:gd name="connsiteX8" fmla="*/ 864254 w 1710402"/>
              <a:gd name="connsiteY8" fmla="*/ 239 h 196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0402" h="1967208">
                <a:moveTo>
                  <a:pt x="864254" y="239"/>
                </a:moveTo>
                <a:cubicBezTo>
                  <a:pt x="1045722" y="-4719"/>
                  <a:pt x="1214238" y="66918"/>
                  <a:pt x="1290650" y="251125"/>
                </a:cubicBezTo>
                <a:cubicBezTo>
                  <a:pt x="1406496" y="176214"/>
                  <a:pt x="1521805" y="128397"/>
                  <a:pt x="1632345" y="102925"/>
                </a:cubicBezTo>
                <a:lnTo>
                  <a:pt x="1710402" y="89867"/>
                </a:lnTo>
                <a:lnTo>
                  <a:pt x="1710402" y="1949040"/>
                </a:lnTo>
                <a:lnTo>
                  <a:pt x="1639461" y="1961691"/>
                </a:lnTo>
                <a:cubicBezTo>
                  <a:pt x="1410180" y="1990301"/>
                  <a:pt x="1159658" y="1910631"/>
                  <a:pt x="1041765" y="1652740"/>
                </a:cubicBezTo>
                <a:cubicBezTo>
                  <a:pt x="343141" y="2181075"/>
                  <a:pt x="-460277" y="1203001"/>
                  <a:pt x="321309" y="761994"/>
                </a:cubicBezTo>
                <a:cubicBezTo>
                  <a:pt x="3107" y="392760"/>
                  <a:pt x="465025" y="11144"/>
                  <a:pt x="864254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13" name="Szabadkézi sokszög 12"/>
          <p:cNvSpPr/>
          <p:nvPr/>
        </p:nvSpPr>
        <p:spPr>
          <a:xfrm>
            <a:off x="8519419" y="5821533"/>
            <a:ext cx="1762631" cy="1036469"/>
          </a:xfrm>
          <a:custGeom>
            <a:avLst/>
            <a:gdLst>
              <a:gd name="connsiteX0" fmla="*/ 524938 w 1762631"/>
              <a:gd name="connsiteY0" fmla="*/ 145 h 1036469"/>
              <a:gd name="connsiteX1" fmla="*/ 783926 w 1762631"/>
              <a:gd name="connsiteY1" fmla="*/ 152531 h 1036469"/>
              <a:gd name="connsiteX2" fmla="*/ 1492037 w 1762631"/>
              <a:gd name="connsiteY2" fmla="*/ 391220 h 1036469"/>
              <a:gd name="connsiteX3" fmla="*/ 1641126 w 1762631"/>
              <a:gd name="connsiteY3" fmla="*/ 998749 h 1036469"/>
              <a:gd name="connsiteX4" fmla="*/ 1591828 w 1762631"/>
              <a:gd name="connsiteY4" fmla="*/ 1036469 h 1036469"/>
              <a:gd name="connsiteX5" fmla="*/ 654282 w 1762631"/>
              <a:gd name="connsiteY5" fmla="*/ 1036469 h 1036469"/>
              <a:gd name="connsiteX6" fmla="*/ 632756 w 1762631"/>
              <a:gd name="connsiteY6" fmla="*/ 1003856 h 1036469"/>
              <a:gd name="connsiteX7" fmla="*/ 580274 w 1762631"/>
              <a:gd name="connsiteY7" fmla="*/ 1036469 h 1036469"/>
              <a:gd name="connsiteX8" fmla="*/ 171579 w 1762631"/>
              <a:gd name="connsiteY8" fmla="*/ 1036469 h 1036469"/>
              <a:gd name="connsiteX9" fmla="*/ 125213 w 1762631"/>
              <a:gd name="connsiteY9" fmla="*/ 1003584 h 1036469"/>
              <a:gd name="connsiteX10" fmla="*/ 195159 w 1762631"/>
              <a:gd name="connsiteY10" fmla="*/ 462827 h 1036469"/>
              <a:gd name="connsiteX11" fmla="*/ 524938 w 1762631"/>
              <a:gd name="connsiteY11" fmla="*/ 145 h 103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62631" h="1036469">
                <a:moveTo>
                  <a:pt x="524938" y="145"/>
                </a:moveTo>
                <a:cubicBezTo>
                  <a:pt x="635160" y="-2866"/>
                  <a:pt x="737514" y="40645"/>
                  <a:pt x="783926" y="152531"/>
                </a:cubicBezTo>
                <a:cubicBezTo>
                  <a:pt x="1159198" y="-90137"/>
                  <a:pt x="1525189" y="135292"/>
                  <a:pt x="1492037" y="391220"/>
                </a:cubicBezTo>
                <a:cubicBezTo>
                  <a:pt x="1808383" y="406718"/>
                  <a:pt x="1832656" y="815199"/>
                  <a:pt x="1641126" y="998749"/>
                </a:cubicBezTo>
                <a:lnTo>
                  <a:pt x="1591828" y="1036469"/>
                </a:lnTo>
                <a:lnTo>
                  <a:pt x="654282" y="1036469"/>
                </a:lnTo>
                <a:lnTo>
                  <a:pt x="632756" y="1003856"/>
                </a:lnTo>
                <a:lnTo>
                  <a:pt x="580274" y="1036469"/>
                </a:lnTo>
                <a:lnTo>
                  <a:pt x="171579" y="1036469"/>
                </a:lnTo>
                <a:lnTo>
                  <a:pt x="125213" y="1003584"/>
                </a:lnTo>
                <a:cubicBezTo>
                  <a:pt x="-34299" y="867387"/>
                  <a:pt x="-71874" y="613499"/>
                  <a:pt x="195159" y="462827"/>
                </a:cubicBezTo>
                <a:cubicBezTo>
                  <a:pt x="1887" y="238558"/>
                  <a:pt x="282450" y="6769"/>
                  <a:pt x="524938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696202" y="1524000"/>
            <a:ext cx="3657600" cy="18288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685800"/>
            <a:ext cx="6324600" cy="51911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696305" y="3429001"/>
            <a:ext cx="3655908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Szabadkézi sokszög 13"/>
          <p:cNvSpPr/>
          <p:nvPr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854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5586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372600" y="381000"/>
            <a:ext cx="1600200" cy="55626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219200" y="381000"/>
            <a:ext cx="7848600" cy="556260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rPr lang="hu-HU" smtClean="0"/>
              <a:t>2020. 04. 20.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54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microsoft.com/office/2007/relationships/hdphoto" Target="../media/hdphoto2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microsoft.com/office/2007/relationships/hdphoto" Target="../media/hdphoto3.wdp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zabadkézi sokszög 26"/>
          <p:cNvSpPr/>
          <p:nvPr userDrawn="1"/>
        </p:nvSpPr>
        <p:spPr bwMode="white">
          <a:xfrm rot="5188121">
            <a:off x="10267612" y="4847770"/>
            <a:ext cx="2155040" cy="1809820"/>
          </a:xfrm>
          <a:custGeom>
            <a:avLst/>
            <a:gdLst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55040 w 2155040"/>
              <a:gd name="connsiteY5" fmla="*/ 1389474 h 1799604"/>
              <a:gd name="connsiteX6" fmla="*/ 2154712 w 2155040"/>
              <a:gd name="connsiteY6" fmla="*/ 1394798 h 1799604"/>
              <a:gd name="connsiteX7" fmla="*/ 2126657 w 2155040"/>
              <a:gd name="connsiteY7" fmla="*/ 1493853 h 1799604"/>
              <a:gd name="connsiteX8" fmla="*/ 1093797 w 2155040"/>
              <a:gd name="connsiteY8" fmla="*/ 1200294 h 1799604"/>
              <a:gd name="connsiteX9" fmla="*/ 2980 w 2155040"/>
              <a:gd name="connsiteY9" fmla="*/ 591891 h 1799604"/>
              <a:gd name="connsiteX0" fmla="*/ 2980 w 2212139"/>
              <a:gd name="connsiteY0" fmla="*/ 591891 h 1799604"/>
              <a:gd name="connsiteX1" fmla="*/ 264327 w 2212139"/>
              <a:gd name="connsiteY1" fmla="*/ 174767 h 1799604"/>
              <a:gd name="connsiteX2" fmla="*/ 167153 w 2212139"/>
              <a:gd name="connsiteY2" fmla="*/ 15546 h 1799604"/>
              <a:gd name="connsiteX3" fmla="*/ 163079 w 2212139"/>
              <a:gd name="connsiteY3" fmla="*/ 0 h 1799604"/>
              <a:gd name="connsiteX4" fmla="*/ 2155040 w 2212139"/>
              <a:gd name="connsiteY4" fmla="*/ 122926 h 1799604"/>
              <a:gd name="connsiteX5" fmla="*/ 2155040 w 2212139"/>
              <a:gd name="connsiteY5" fmla="*/ 1389474 h 1799604"/>
              <a:gd name="connsiteX6" fmla="*/ 2126657 w 2212139"/>
              <a:gd name="connsiteY6" fmla="*/ 1493853 h 1799604"/>
              <a:gd name="connsiteX7" fmla="*/ 1093797 w 2212139"/>
              <a:gd name="connsiteY7" fmla="*/ 1200294 h 1799604"/>
              <a:gd name="connsiteX8" fmla="*/ 2980 w 2212139"/>
              <a:gd name="connsiteY8" fmla="*/ 591891 h 1799604"/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26657 w 2155040"/>
              <a:gd name="connsiteY5" fmla="*/ 1493853 h 1799604"/>
              <a:gd name="connsiteX6" fmla="*/ 1093797 w 2155040"/>
              <a:gd name="connsiteY6" fmla="*/ 1200294 h 1799604"/>
              <a:gd name="connsiteX7" fmla="*/ 2980 w 2155040"/>
              <a:gd name="connsiteY7" fmla="*/ 591891 h 1799604"/>
              <a:gd name="connsiteX0" fmla="*/ 2980 w 2155040"/>
              <a:gd name="connsiteY0" fmla="*/ 591891 h 1809820"/>
              <a:gd name="connsiteX1" fmla="*/ 264327 w 2155040"/>
              <a:gd name="connsiteY1" fmla="*/ 174767 h 1809820"/>
              <a:gd name="connsiteX2" fmla="*/ 167153 w 2155040"/>
              <a:gd name="connsiteY2" fmla="*/ 15546 h 1809820"/>
              <a:gd name="connsiteX3" fmla="*/ 163079 w 2155040"/>
              <a:gd name="connsiteY3" fmla="*/ 0 h 1809820"/>
              <a:gd name="connsiteX4" fmla="*/ 2155040 w 2155040"/>
              <a:gd name="connsiteY4" fmla="*/ 122926 h 1809820"/>
              <a:gd name="connsiteX5" fmla="*/ 2087456 w 2155040"/>
              <a:gd name="connsiteY5" fmla="*/ 1510520 h 1809820"/>
              <a:gd name="connsiteX6" fmla="*/ 1093797 w 2155040"/>
              <a:gd name="connsiteY6" fmla="*/ 1200294 h 1809820"/>
              <a:gd name="connsiteX7" fmla="*/ 2980 w 2155040"/>
              <a:gd name="connsiteY7" fmla="*/ 591891 h 1809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55040" h="1809820">
                <a:moveTo>
                  <a:pt x="2980" y="591891"/>
                </a:moveTo>
                <a:cubicBezTo>
                  <a:pt x="18927" y="429188"/>
                  <a:pt x="99680" y="276305"/>
                  <a:pt x="264327" y="174767"/>
                </a:cubicBezTo>
                <a:cubicBezTo>
                  <a:pt x="218534" y="121629"/>
                  <a:pt x="186774" y="68269"/>
                  <a:pt x="167153" y="15546"/>
                </a:cubicBezTo>
                <a:lnTo>
                  <a:pt x="163079" y="0"/>
                </a:lnTo>
                <a:lnTo>
                  <a:pt x="2155040" y="122926"/>
                </a:lnTo>
                <a:lnTo>
                  <a:pt x="2087456" y="1510520"/>
                </a:lnTo>
                <a:cubicBezTo>
                  <a:pt x="1888251" y="1977649"/>
                  <a:pt x="913558" y="1915442"/>
                  <a:pt x="1093797" y="1200294"/>
                </a:cubicBezTo>
                <a:cubicBezTo>
                  <a:pt x="490546" y="1656501"/>
                  <a:pt x="-44862" y="1080001"/>
                  <a:pt x="2980" y="5918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17" name="Szabadkézi sokszög 16"/>
          <p:cNvSpPr>
            <a:spLocks/>
          </p:cNvSpPr>
          <p:nvPr userDrawn="1"/>
        </p:nvSpPr>
        <p:spPr bwMode="auto">
          <a:xfrm>
            <a:off x="11836087" y="5539858"/>
            <a:ext cx="224104" cy="1105063"/>
          </a:xfrm>
          <a:custGeom>
            <a:avLst/>
            <a:gdLst>
              <a:gd name="T0" fmla="*/ 37 w 72"/>
              <a:gd name="T1" fmla="*/ 128 h 353"/>
              <a:gd name="T2" fmla="*/ 36 w 72"/>
              <a:gd name="T3" fmla="*/ 128 h 353"/>
              <a:gd name="T4" fmla="*/ 37 w 72"/>
              <a:gd name="T5" fmla="*/ 101 h 353"/>
              <a:gd name="T6" fmla="*/ 62 w 72"/>
              <a:gd name="T7" fmla="*/ 81 h 353"/>
              <a:gd name="T8" fmla="*/ 35 w 72"/>
              <a:gd name="T9" fmla="*/ 63 h 353"/>
              <a:gd name="T10" fmla="*/ 33 w 72"/>
              <a:gd name="T11" fmla="*/ 36 h 353"/>
              <a:gd name="T12" fmla="*/ 47 w 72"/>
              <a:gd name="T13" fmla="*/ 16 h 353"/>
              <a:gd name="T14" fmla="*/ 24 w 72"/>
              <a:gd name="T15" fmla="*/ 2 h 353"/>
              <a:gd name="T16" fmla="*/ 5 w 72"/>
              <a:gd name="T17" fmla="*/ 22 h 353"/>
              <a:gd name="T18" fmla="*/ 26 w 72"/>
              <a:gd name="T19" fmla="*/ 37 h 353"/>
              <a:gd name="T20" fmla="*/ 28 w 72"/>
              <a:gd name="T21" fmla="*/ 63 h 353"/>
              <a:gd name="T22" fmla="*/ 6 w 72"/>
              <a:gd name="T23" fmla="*/ 82 h 353"/>
              <a:gd name="T24" fmla="*/ 30 w 72"/>
              <a:gd name="T25" fmla="*/ 101 h 353"/>
              <a:gd name="T26" fmla="*/ 29 w 72"/>
              <a:gd name="T27" fmla="*/ 128 h 353"/>
              <a:gd name="T28" fmla="*/ 0 w 72"/>
              <a:gd name="T29" fmla="*/ 148 h 353"/>
              <a:gd name="T30" fmla="*/ 27 w 72"/>
              <a:gd name="T31" fmla="*/ 170 h 353"/>
              <a:gd name="T32" fmla="*/ 6 w 72"/>
              <a:gd name="T33" fmla="*/ 352 h 353"/>
              <a:gd name="T34" fmla="*/ 13 w 72"/>
              <a:gd name="T35" fmla="*/ 353 h 353"/>
              <a:gd name="T36" fmla="*/ 34 w 72"/>
              <a:gd name="T37" fmla="*/ 171 h 353"/>
              <a:gd name="T38" fmla="*/ 35 w 72"/>
              <a:gd name="T39" fmla="*/ 171 h 353"/>
              <a:gd name="T40" fmla="*/ 71 w 72"/>
              <a:gd name="T41" fmla="*/ 152 h 353"/>
              <a:gd name="T42" fmla="*/ 37 w 72"/>
              <a:gd name="T43" fmla="*/ 1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2" h="353">
                <a:moveTo>
                  <a:pt x="37" y="128"/>
                </a:moveTo>
                <a:cubicBezTo>
                  <a:pt x="37" y="128"/>
                  <a:pt x="36" y="128"/>
                  <a:pt x="36" y="128"/>
                </a:cubicBezTo>
                <a:cubicBezTo>
                  <a:pt x="36" y="119"/>
                  <a:pt x="37" y="110"/>
                  <a:pt x="37" y="101"/>
                </a:cubicBezTo>
                <a:cubicBezTo>
                  <a:pt x="51" y="100"/>
                  <a:pt x="62" y="91"/>
                  <a:pt x="62" y="81"/>
                </a:cubicBezTo>
                <a:cubicBezTo>
                  <a:pt x="61" y="71"/>
                  <a:pt x="50" y="63"/>
                  <a:pt x="35" y="63"/>
                </a:cubicBezTo>
                <a:cubicBezTo>
                  <a:pt x="35" y="54"/>
                  <a:pt x="34" y="45"/>
                  <a:pt x="33" y="36"/>
                </a:cubicBezTo>
                <a:cubicBezTo>
                  <a:pt x="42" y="33"/>
                  <a:pt x="48" y="25"/>
                  <a:pt x="47" y="16"/>
                </a:cubicBezTo>
                <a:cubicBezTo>
                  <a:pt x="46" y="7"/>
                  <a:pt x="35" y="0"/>
                  <a:pt x="24" y="2"/>
                </a:cubicBezTo>
                <a:cubicBezTo>
                  <a:pt x="12" y="3"/>
                  <a:pt x="4" y="12"/>
                  <a:pt x="5" y="22"/>
                </a:cubicBezTo>
                <a:cubicBezTo>
                  <a:pt x="6" y="31"/>
                  <a:pt x="15" y="38"/>
                  <a:pt x="26" y="37"/>
                </a:cubicBezTo>
                <a:cubicBezTo>
                  <a:pt x="27" y="46"/>
                  <a:pt x="28" y="55"/>
                  <a:pt x="28" y="63"/>
                </a:cubicBezTo>
                <a:cubicBezTo>
                  <a:pt x="15" y="65"/>
                  <a:pt x="5" y="73"/>
                  <a:pt x="6" y="82"/>
                </a:cubicBezTo>
                <a:cubicBezTo>
                  <a:pt x="6" y="92"/>
                  <a:pt x="16" y="100"/>
                  <a:pt x="30" y="101"/>
                </a:cubicBezTo>
                <a:cubicBezTo>
                  <a:pt x="30" y="110"/>
                  <a:pt x="30" y="119"/>
                  <a:pt x="29" y="128"/>
                </a:cubicBezTo>
                <a:cubicBezTo>
                  <a:pt x="13" y="130"/>
                  <a:pt x="1" y="137"/>
                  <a:pt x="0" y="148"/>
                </a:cubicBezTo>
                <a:cubicBezTo>
                  <a:pt x="0" y="158"/>
                  <a:pt x="11" y="167"/>
                  <a:pt x="27" y="170"/>
                </a:cubicBezTo>
                <a:cubicBezTo>
                  <a:pt x="22" y="230"/>
                  <a:pt x="12" y="291"/>
                  <a:pt x="6" y="352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8" y="292"/>
                  <a:pt x="29" y="231"/>
                  <a:pt x="34" y="171"/>
                </a:cubicBezTo>
                <a:cubicBezTo>
                  <a:pt x="34" y="171"/>
                  <a:pt x="34" y="171"/>
                  <a:pt x="35" y="171"/>
                </a:cubicBezTo>
                <a:cubicBezTo>
                  <a:pt x="54" y="172"/>
                  <a:pt x="71" y="163"/>
                  <a:pt x="71" y="152"/>
                </a:cubicBezTo>
                <a:cubicBezTo>
                  <a:pt x="72" y="140"/>
                  <a:pt x="57" y="130"/>
                  <a:pt x="37" y="1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8" name="Szabadkézi sokszög 17"/>
          <p:cNvSpPr/>
          <p:nvPr userDrawn="1"/>
        </p:nvSpPr>
        <p:spPr>
          <a:xfrm>
            <a:off x="11575971" y="5545738"/>
            <a:ext cx="91245" cy="1007461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5" h="1007461">
                <a:moveTo>
                  <a:pt x="0" y="15571"/>
                </a:moveTo>
                <a:lnTo>
                  <a:pt x="58075" y="1007461"/>
                </a:lnTo>
                <a:lnTo>
                  <a:pt x="91245" y="1003875"/>
                </a:lnTo>
                <a:lnTo>
                  <a:pt x="30393" y="14481"/>
                </a:lnTo>
                <a:cubicBezTo>
                  <a:pt x="20262" y="14844"/>
                  <a:pt x="2894" y="-19004"/>
                  <a:pt x="0" y="1557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9" name="Szabadkézi sokszög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20" name="Szabadkézi sokszög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24" name="Szabadkézi sokszög 23"/>
          <p:cNvSpPr/>
          <p:nvPr userDrawn="1"/>
        </p:nvSpPr>
        <p:spPr bwMode="white">
          <a:xfrm>
            <a:off x="1" y="3816253"/>
            <a:ext cx="1639369" cy="1750780"/>
          </a:xfrm>
          <a:custGeom>
            <a:avLst/>
            <a:gdLst>
              <a:gd name="connsiteX0" fmla="*/ 0 w 1639369"/>
              <a:gd name="connsiteY0" fmla="*/ 0 h 1750780"/>
              <a:gd name="connsiteX1" fmla="*/ 43408 w 1639369"/>
              <a:gd name="connsiteY1" fmla="*/ 23610 h 1750780"/>
              <a:gd name="connsiteX2" fmla="*/ 163266 w 1639369"/>
              <a:gd name="connsiteY2" fmla="*/ 178718 h 1750780"/>
              <a:gd name="connsiteX3" fmla="*/ 1231254 w 1639369"/>
              <a:gd name="connsiteY3" fmla="*/ 538714 h 1750780"/>
              <a:gd name="connsiteX4" fmla="*/ 871258 w 1639369"/>
              <a:gd name="connsiteY4" fmla="*/ 1534703 h 1750780"/>
              <a:gd name="connsiteX5" fmla="*/ 23721 w 1639369"/>
              <a:gd name="connsiteY5" fmla="*/ 1596718 h 1750780"/>
              <a:gd name="connsiteX6" fmla="*/ 0 w 1639369"/>
              <a:gd name="connsiteY6" fmla="*/ 1566554 h 1750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9369" h="1750780">
                <a:moveTo>
                  <a:pt x="0" y="0"/>
                </a:moveTo>
                <a:lnTo>
                  <a:pt x="43408" y="23610"/>
                </a:lnTo>
                <a:cubicBezTo>
                  <a:pt x="93767" y="60219"/>
                  <a:pt x="135266" y="111219"/>
                  <a:pt x="163266" y="178718"/>
                </a:cubicBezTo>
                <a:cubicBezTo>
                  <a:pt x="729260" y="-187278"/>
                  <a:pt x="1281254" y="152718"/>
                  <a:pt x="1231254" y="538714"/>
                </a:cubicBezTo>
                <a:cubicBezTo>
                  <a:pt x="1925246" y="572714"/>
                  <a:pt x="1687249" y="1860699"/>
                  <a:pt x="871258" y="1534703"/>
                </a:cubicBezTo>
                <a:cubicBezTo>
                  <a:pt x="724260" y="1755201"/>
                  <a:pt x="264890" y="1856262"/>
                  <a:pt x="23721" y="1596718"/>
                </a:cubicBezTo>
                <a:lnTo>
                  <a:pt x="0" y="15665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10" name="Szabadkézi sokszög 22"/>
          <p:cNvSpPr>
            <a:spLocks/>
          </p:cNvSpPr>
          <p:nvPr userDrawn="1"/>
        </p:nvSpPr>
        <p:spPr bwMode="auto">
          <a:xfrm rot="384198">
            <a:off x="781337" y="5136151"/>
            <a:ext cx="173375" cy="124600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  <a:gd name="connsiteX0" fmla="*/ 5882 w 10000"/>
              <a:gd name="connsiteY0" fmla="*/ 3788 h 9964"/>
              <a:gd name="connsiteX1" fmla="*/ 5882 w 10000"/>
              <a:gd name="connsiteY1" fmla="*/ 2989 h 9964"/>
              <a:gd name="connsiteX2" fmla="*/ 9216 w 10000"/>
              <a:gd name="connsiteY2" fmla="*/ 2443 h 9964"/>
              <a:gd name="connsiteX3" fmla="*/ 6078 w 10000"/>
              <a:gd name="connsiteY3" fmla="*/ 1855 h 9964"/>
              <a:gd name="connsiteX4" fmla="*/ 6275 w 10000"/>
              <a:gd name="connsiteY4" fmla="*/ 1098 h 9964"/>
              <a:gd name="connsiteX5" fmla="*/ 9216 w 10000"/>
              <a:gd name="connsiteY5" fmla="*/ 636 h 9964"/>
              <a:gd name="connsiteX6" fmla="*/ 6667 w 10000"/>
              <a:gd name="connsiteY6" fmla="*/ 6 h 9964"/>
              <a:gd name="connsiteX7" fmla="*/ 3333 w 10000"/>
              <a:gd name="connsiteY7" fmla="*/ 468 h 9964"/>
              <a:gd name="connsiteX8" fmla="*/ 5490 w 10000"/>
              <a:gd name="connsiteY8" fmla="*/ 1056 h 9964"/>
              <a:gd name="connsiteX9" fmla="*/ 5098 w 10000"/>
              <a:gd name="connsiteY9" fmla="*/ 1855 h 9964"/>
              <a:gd name="connsiteX10" fmla="*/ 1373 w 10000"/>
              <a:gd name="connsiteY10" fmla="*/ 2401 h 9964"/>
              <a:gd name="connsiteX11" fmla="*/ 4902 w 10000"/>
              <a:gd name="connsiteY11" fmla="*/ 2989 h 9964"/>
              <a:gd name="connsiteX12" fmla="*/ 4902 w 10000"/>
              <a:gd name="connsiteY12" fmla="*/ 3788 h 9964"/>
              <a:gd name="connsiteX13" fmla="*/ 4614 w 10000"/>
              <a:gd name="connsiteY13" fmla="*/ 4470 h 9964"/>
              <a:gd name="connsiteX14" fmla="*/ 0 w 10000"/>
              <a:gd name="connsiteY14" fmla="*/ 4502 h 9964"/>
              <a:gd name="connsiteX15" fmla="*/ 5098 w 10000"/>
              <a:gd name="connsiteY15" fmla="*/ 5048 h 9964"/>
              <a:gd name="connsiteX16" fmla="*/ 5294 w 10000"/>
              <a:gd name="connsiteY16" fmla="*/ 5048 h 9964"/>
              <a:gd name="connsiteX17" fmla="*/ 7843 w 10000"/>
              <a:gd name="connsiteY17" fmla="*/ 9964 h 9964"/>
              <a:gd name="connsiteX18" fmla="*/ 8824 w 10000"/>
              <a:gd name="connsiteY18" fmla="*/ 9922 h 9964"/>
              <a:gd name="connsiteX19" fmla="*/ 6275 w 10000"/>
              <a:gd name="connsiteY19" fmla="*/ 5048 h 9964"/>
              <a:gd name="connsiteX20" fmla="*/ 10000 w 10000"/>
              <a:gd name="connsiteY20" fmla="*/ 4376 h 9964"/>
              <a:gd name="connsiteX21" fmla="*/ 5882 w 10000"/>
              <a:gd name="connsiteY21" fmla="*/ 3788 h 9964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143"/>
              <a:gd name="connsiteY0" fmla="*/ 4545 h 10000"/>
              <a:gd name="connsiteX1" fmla="*/ 5882 w 10143"/>
              <a:gd name="connsiteY1" fmla="*/ 3000 h 10000"/>
              <a:gd name="connsiteX2" fmla="*/ 9216 w 10143"/>
              <a:gd name="connsiteY2" fmla="*/ 2452 h 10000"/>
              <a:gd name="connsiteX3" fmla="*/ 6078 w 10143"/>
              <a:gd name="connsiteY3" fmla="*/ 1862 h 10000"/>
              <a:gd name="connsiteX4" fmla="*/ 6275 w 10143"/>
              <a:gd name="connsiteY4" fmla="*/ 1102 h 10000"/>
              <a:gd name="connsiteX5" fmla="*/ 9216 w 10143"/>
              <a:gd name="connsiteY5" fmla="*/ 638 h 10000"/>
              <a:gd name="connsiteX6" fmla="*/ 6667 w 10143"/>
              <a:gd name="connsiteY6" fmla="*/ 6 h 10000"/>
              <a:gd name="connsiteX7" fmla="*/ 3333 w 10143"/>
              <a:gd name="connsiteY7" fmla="*/ 470 h 10000"/>
              <a:gd name="connsiteX8" fmla="*/ 5490 w 10143"/>
              <a:gd name="connsiteY8" fmla="*/ 1060 h 10000"/>
              <a:gd name="connsiteX9" fmla="*/ 5098 w 10143"/>
              <a:gd name="connsiteY9" fmla="*/ 1862 h 10000"/>
              <a:gd name="connsiteX10" fmla="*/ 1373 w 10143"/>
              <a:gd name="connsiteY10" fmla="*/ 2410 h 10000"/>
              <a:gd name="connsiteX11" fmla="*/ 4902 w 10143"/>
              <a:gd name="connsiteY11" fmla="*/ 3000 h 10000"/>
              <a:gd name="connsiteX12" fmla="*/ 4902 w 10143"/>
              <a:gd name="connsiteY12" fmla="*/ 3802 h 10000"/>
              <a:gd name="connsiteX13" fmla="*/ 4614 w 10143"/>
              <a:gd name="connsiteY13" fmla="*/ 4486 h 10000"/>
              <a:gd name="connsiteX14" fmla="*/ 0 w 10143"/>
              <a:gd name="connsiteY14" fmla="*/ 4518 h 10000"/>
              <a:gd name="connsiteX15" fmla="*/ 5098 w 10143"/>
              <a:gd name="connsiteY15" fmla="*/ 5066 h 10000"/>
              <a:gd name="connsiteX16" fmla="*/ 5294 w 10143"/>
              <a:gd name="connsiteY16" fmla="*/ 5066 h 10000"/>
              <a:gd name="connsiteX17" fmla="*/ 7843 w 10143"/>
              <a:gd name="connsiteY17" fmla="*/ 10000 h 10000"/>
              <a:gd name="connsiteX18" fmla="*/ 8824 w 10143"/>
              <a:gd name="connsiteY18" fmla="*/ 9958 h 10000"/>
              <a:gd name="connsiteX19" fmla="*/ 6275 w 10143"/>
              <a:gd name="connsiteY19" fmla="*/ 5066 h 10000"/>
              <a:gd name="connsiteX20" fmla="*/ 10000 w 10143"/>
              <a:gd name="connsiteY20" fmla="*/ 4392 h 10000"/>
              <a:gd name="connsiteX21" fmla="*/ 5882 w 10143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467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467 h 10000"/>
              <a:gd name="connsiteX0" fmla="*/ 5330 w 9448"/>
              <a:gd name="connsiteY0" fmla="*/ 4467 h 10000"/>
              <a:gd name="connsiteX1" fmla="*/ 5330 w 9448"/>
              <a:gd name="connsiteY1" fmla="*/ 3000 h 10000"/>
              <a:gd name="connsiteX2" fmla="*/ 8664 w 9448"/>
              <a:gd name="connsiteY2" fmla="*/ 2452 h 10000"/>
              <a:gd name="connsiteX3" fmla="*/ 5526 w 9448"/>
              <a:gd name="connsiteY3" fmla="*/ 1862 h 10000"/>
              <a:gd name="connsiteX4" fmla="*/ 5723 w 9448"/>
              <a:gd name="connsiteY4" fmla="*/ 1102 h 10000"/>
              <a:gd name="connsiteX5" fmla="*/ 8664 w 9448"/>
              <a:gd name="connsiteY5" fmla="*/ 638 h 10000"/>
              <a:gd name="connsiteX6" fmla="*/ 6115 w 9448"/>
              <a:gd name="connsiteY6" fmla="*/ 6 h 10000"/>
              <a:gd name="connsiteX7" fmla="*/ 2781 w 9448"/>
              <a:gd name="connsiteY7" fmla="*/ 470 h 10000"/>
              <a:gd name="connsiteX8" fmla="*/ 4938 w 9448"/>
              <a:gd name="connsiteY8" fmla="*/ 1060 h 10000"/>
              <a:gd name="connsiteX9" fmla="*/ 4546 w 9448"/>
              <a:gd name="connsiteY9" fmla="*/ 1862 h 10000"/>
              <a:gd name="connsiteX10" fmla="*/ 821 w 9448"/>
              <a:gd name="connsiteY10" fmla="*/ 2410 h 10000"/>
              <a:gd name="connsiteX11" fmla="*/ 4350 w 9448"/>
              <a:gd name="connsiteY11" fmla="*/ 3000 h 10000"/>
              <a:gd name="connsiteX12" fmla="*/ 4350 w 9448"/>
              <a:gd name="connsiteY12" fmla="*/ 3802 h 10000"/>
              <a:gd name="connsiteX13" fmla="*/ 4522 w 9448"/>
              <a:gd name="connsiteY13" fmla="*/ 4505 h 10000"/>
              <a:gd name="connsiteX14" fmla="*/ 0 w 9448"/>
              <a:gd name="connsiteY14" fmla="*/ 4538 h 10000"/>
              <a:gd name="connsiteX15" fmla="*/ 4546 w 9448"/>
              <a:gd name="connsiteY15" fmla="*/ 5066 h 10000"/>
              <a:gd name="connsiteX16" fmla="*/ 4742 w 9448"/>
              <a:gd name="connsiteY16" fmla="*/ 5066 h 10000"/>
              <a:gd name="connsiteX17" fmla="*/ 7291 w 9448"/>
              <a:gd name="connsiteY17" fmla="*/ 10000 h 10000"/>
              <a:gd name="connsiteX18" fmla="*/ 8272 w 9448"/>
              <a:gd name="connsiteY18" fmla="*/ 9958 h 10000"/>
              <a:gd name="connsiteX19" fmla="*/ 5723 w 9448"/>
              <a:gd name="connsiteY19" fmla="*/ 5066 h 10000"/>
              <a:gd name="connsiteX20" fmla="*/ 9448 w 9448"/>
              <a:gd name="connsiteY20" fmla="*/ 4392 h 10000"/>
              <a:gd name="connsiteX21" fmla="*/ 5330 w 9448"/>
              <a:gd name="connsiteY21" fmla="*/ 4467 h 10000"/>
              <a:gd name="connsiteX0" fmla="*/ 5641 w 9192"/>
              <a:gd name="connsiteY0" fmla="*/ 4467 h 10000"/>
              <a:gd name="connsiteX1" fmla="*/ 5641 w 9192"/>
              <a:gd name="connsiteY1" fmla="*/ 3000 h 10000"/>
              <a:gd name="connsiteX2" fmla="*/ 9170 w 9192"/>
              <a:gd name="connsiteY2" fmla="*/ 2452 h 10000"/>
              <a:gd name="connsiteX3" fmla="*/ 5849 w 9192"/>
              <a:gd name="connsiteY3" fmla="*/ 1862 h 10000"/>
              <a:gd name="connsiteX4" fmla="*/ 6057 w 9192"/>
              <a:gd name="connsiteY4" fmla="*/ 1102 h 10000"/>
              <a:gd name="connsiteX5" fmla="*/ 9170 w 9192"/>
              <a:gd name="connsiteY5" fmla="*/ 638 h 10000"/>
              <a:gd name="connsiteX6" fmla="*/ 6472 w 9192"/>
              <a:gd name="connsiteY6" fmla="*/ 6 h 10000"/>
              <a:gd name="connsiteX7" fmla="*/ 2943 w 9192"/>
              <a:gd name="connsiteY7" fmla="*/ 470 h 10000"/>
              <a:gd name="connsiteX8" fmla="*/ 5227 w 9192"/>
              <a:gd name="connsiteY8" fmla="*/ 1060 h 10000"/>
              <a:gd name="connsiteX9" fmla="*/ 4812 w 9192"/>
              <a:gd name="connsiteY9" fmla="*/ 1862 h 10000"/>
              <a:gd name="connsiteX10" fmla="*/ 869 w 9192"/>
              <a:gd name="connsiteY10" fmla="*/ 2410 h 10000"/>
              <a:gd name="connsiteX11" fmla="*/ 4604 w 9192"/>
              <a:gd name="connsiteY11" fmla="*/ 3000 h 10000"/>
              <a:gd name="connsiteX12" fmla="*/ 4604 w 9192"/>
              <a:gd name="connsiteY12" fmla="*/ 3802 h 10000"/>
              <a:gd name="connsiteX13" fmla="*/ 4786 w 9192"/>
              <a:gd name="connsiteY13" fmla="*/ 4505 h 10000"/>
              <a:gd name="connsiteX14" fmla="*/ 0 w 9192"/>
              <a:gd name="connsiteY14" fmla="*/ 4538 h 10000"/>
              <a:gd name="connsiteX15" fmla="*/ 4812 w 9192"/>
              <a:gd name="connsiteY15" fmla="*/ 5066 h 10000"/>
              <a:gd name="connsiteX16" fmla="*/ 5019 w 9192"/>
              <a:gd name="connsiteY16" fmla="*/ 5066 h 10000"/>
              <a:gd name="connsiteX17" fmla="*/ 7717 w 9192"/>
              <a:gd name="connsiteY17" fmla="*/ 10000 h 10000"/>
              <a:gd name="connsiteX18" fmla="*/ 8755 w 9192"/>
              <a:gd name="connsiteY18" fmla="*/ 9958 h 10000"/>
              <a:gd name="connsiteX19" fmla="*/ 6057 w 9192"/>
              <a:gd name="connsiteY19" fmla="*/ 5066 h 10000"/>
              <a:gd name="connsiteX20" fmla="*/ 9123 w 9192"/>
              <a:gd name="connsiteY20" fmla="*/ 4587 h 10000"/>
              <a:gd name="connsiteX21" fmla="*/ 5641 w 9192"/>
              <a:gd name="connsiteY21" fmla="*/ 4467 h 10000"/>
              <a:gd name="connsiteX0" fmla="*/ 6137 w 10000"/>
              <a:gd name="connsiteY0" fmla="*/ 4467 h 10000"/>
              <a:gd name="connsiteX1" fmla="*/ 6137 w 10000"/>
              <a:gd name="connsiteY1" fmla="*/ 3000 h 10000"/>
              <a:gd name="connsiteX2" fmla="*/ 9976 w 10000"/>
              <a:gd name="connsiteY2" fmla="*/ 2452 h 10000"/>
              <a:gd name="connsiteX3" fmla="*/ 6363 w 10000"/>
              <a:gd name="connsiteY3" fmla="*/ 1862 h 10000"/>
              <a:gd name="connsiteX4" fmla="*/ 6589 w 10000"/>
              <a:gd name="connsiteY4" fmla="*/ 1102 h 10000"/>
              <a:gd name="connsiteX5" fmla="*/ 9976 w 10000"/>
              <a:gd name="connsiteY5" fmla="*/ 638 h 10000"/>
              <a:gd name="connsiteX6" fmla="*/ 7041 w 10000"/>
              <a:gd name="connsiteY6" fmla="*/ 6 h 10000"/>
              <a:gd name="connsiteX7" fmla="*/ 3202 w 10000"/>
              <a:gd name="connsiteY7" fmla="*/ 470 h 10000"/>
              <a:gd name="connsiteX8" fmla="*/ 5686 w 10000"/>
              <a:gd name="connsiteY8" fmla="*/ 1060 h 10000"/>
              <a:gd name="connsiteX9" fmla="*/ 5235 w 10000"/>
              <a:gd name="connsiteY9" fmla="*/ 1862 h 10000"/>
              <a:gd name="connsiteX10" fmla="*/ 945 w 10000"/>
              <a:gd name="connsiteY10" fmla="*/ 2410 h 10000"/>
              <a:gd name="connsiteX11" fmla="*/ 5009 w 10000"/>
              <a:gd name="connsiteY11" fmla="*/ 3000 h 10000"/>
              <a:gd name="connsiteX12" fmla="*/ 5009 w 10000"/>
              <a:gd name="connsiteY12" fmla="*/ 3802 h 10000"/>
              <a:gd name="connsiteX13" fmla="*/ 5207 w 10000"/>
              <a:gd name="connsiteY13" fmla="*/ 4505 h 10000"/>
              <a:gd name="connsiteX14" fmla="*/ 0 w 10000"/>
              <a:gd name="connsiteY14" fmla="*/ 4538 h 10000"/>
              <a:gd name="connsiteX15" fmla="*/ 5235 w 10000"/>
              <a:gd name="connsiteY15" fmla="*/ 5066 h 10000"/>
              <a:gd name="connsiteX16" fmla="*/ 5460 w 10000"/>
              <a:gd name="connsiteY16" fmla="*/ 5066 h 10000"/>
              <a:gd name="connsiteX17" fmla="*/ 8395 w 10000"/>
              <a:gd name="connsiteY17" fmla="*/ 10000 h 10000"/>
              <a:gd name="connsiteX18" fmla="*/ 9525 w 10000"/>
              <a:gd name="connsiteY18" fmla="*/ 9958 h 10000"/>
              <a:gd name="connsiteX19" fmla="*/ 6589 w 10000"/>
              <a:gd name="connsiteY19" fmla="*/ 5066 h 10000"/>
              <a:gd name="connsiteX20" fmla="*/ 9925 w 10000"/>
              <a:gd name="connsiteY20" fmla="*/ 4587 h 10000"/>
              <a:gd name="connsiteX21" fmla="*/ 6137 w 10000"/>
              <a:gd name="connsiteY21" fmla="*/ 4467 h 10000"/>
              <a:gd name="connsiteX0" fmla="*/ 5192 w 9055"/>
              <a:gd name="connsiteY0" fmla="*/ 4467 h 10000"/>
              <a:gd name="connsiteX1" fmla="*/ 5192 w 9055"/>
              <a:gd name="connsiteY1" fmla="*/ 3000 h 10000"/>
              <a:gd name="connsiteX2" fmla="*/ 9031 w 9055"/>
              <a:gd name="connsiteY2" fmla="*/ 2452 h 10000"/>
              <a:gd name="connsiteX3" fmla="*/ 5418 w 9055"/>
              <a:gd name="connsiteY3" fmla="*/ 1862 h 10000"/>
              <a:gd name="connsiteX4" fmla="*/ 5644 w 9055"/>
              <a:gd name="connsiteY4" fmla="*/ 1102 h 10000"/>
              <a:gd name="connsiteX5" fmla="*/ 9031 w 9055"/>
              <a:gd name="connsiteY5" fmla="*/ 638 h 10000"/>
              <a:gd name="connsiteX6" fmla="*/ 6096 w 9055"/>
              <a:gd name="connsiteY6" fmla="*/ 6 h 10000"/>
              <a:gd name="connsiteX7" fmla="*/ 2257 w 9055"/>
              <a:gd name="connsiteY7" fmla="*/ 470 h 10000"/>
              <a:gd name="connsiteX8" fmla="*/ 4741 w 9055"/>
              <a:gd name="connsiteY8" fmla="*/ 1060 h 10000"/>
              <a:gd name="connsiteX9" fmla="*/ 4290 w 9055"/>
              <a:gd name="connsiteY9" fmla="*/ 1862 h 10000"/>
              <a:gd name="connsiteX10" fmla="*/ 0 w 9055"/>
              <a:gd name="connsiteY10" fmla="*/ 2410 h 10000"/>
              <a:gd name="connsiteX11" fmla="*/ 4064 w 9055"/>
              <a:gd name="connsiteY11" fmla="*/ 3000 h 10000"/>
              <a:gd name="connsiteX12" fmla="*/ 4064 w 9055"/>
              <a:gd name="connsiteY12" fmla="*/ 3802 h 10000"/>
              <a:gd name="connsiteX13" fmla="*/ 4262 w 9055"/>
              <a:gd name="connsiteY13" fmla="*/ 4505 h 10000"/>
              <a:gd name="connsiteX14" fmla="*/ 327 w 9055"/>
              <a:gd name="connsiteY14" fmla="*/ 4558 h 10000"/>
              <a:gd name="connsiteX15" fmla="*/ 4290 w 9055"/>
              <a:gd name="connsiteY15" fmla="*/ 5066 h 10000"/>
              <a:gd name="connsiteX16" fmla="*/ 4515 w 9055"/>
              <a:gd name="connsiteY16" fmla="*/ 5066 h 10000"/>
              <a:gd name="connsiteX17" fmla="*/ 7450 w 9055"/>
              <a:gd name="connsiteY17" fmla="*/ 10000 h 10000"/>
              <a:gd name="connsiteX18" fmla="*/ 8580 w 9055"/>
              <a:gd name="connsiteY18" fmla="*/ 9958 h 10000"/>
              <a:gd name="connsiteX19" fmla="*/ 5644 w 9055"/>
              <a:gd name="connsiteY19" fmla="*/ 5066 h 10000"/>
              <a:gd name="connsiteX20" fmla="*/ 8980 w 9055"/>
              <a:gd name="connsiteY20" fmla="*/ 4587 h 10000"/>
              <a:gd name="connsiteX21" fmla="*/ 5192 w 9055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3933 w 10000"/>
              <a:gd name="connsiteY15" fmla="*/ 5359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7017 w 11283"/>
              <a:gd name="connsiteY0" fmla="*/ 4467 h 10000"/>
              <a:gd name="connsiteX1" fmla="*/ 7017 w 11283"/>
              <a:gd name="connsiteY1" fmla="*/ 3000 h 10000"/>
              <a:gd name="connsiteX2" fmla="*/ 11256 w 11283"/>
              <a:gd name="connsiteY2" fmla="*/ 2452 h 10000"/>
              <a:gd name="connsiteX3" fmla="*/ 7266 w 11283"/>
              <a:gd name="connsiteY3" fmla="*/ 1862 h 10000"/>
              <a:gd name="connsiteX4" fmla="*/ 7516 w 11283"/>
              <a:gd name="connsiteY4" fmla="*/ 1102 h 10000"/>
              <a:gd name="connsiteX5" fmla="*/ 11256 w 11283"/>
              <a:gd name="connsiteY5" fmla="*/ 638 h 10000"/>
              <a:gd name="connsiteX6" fmla="*/ 8015 w 11283"/>
              <a:gd name="connsiteY6" fmla="*/ 6 h 10000"/>
              <a:gd name="connsiteX7" fmla="*/ 3776 w 11283"/>
              <a:gd name="connsiteY7" fmla="*/ 470 h 10000"/>
              <a:gd name="connsiteX8" fmla="*/ 6519 w 11283"/>
              <a:gd name="connsiteY8" fmla="*/ 1060 h 10000"/>
              <a:gd name="connsiteX9" fmla="*/ 6021 w 11283"/>
              <a:gd name="connsiteY9" fmla="*/ 1862 h 10000"/>
              <a:gd name="connsiteX10" fmla="*/ 1283 w 11283"/>
              <a:gd name="connsiteY10" fmla="*/ 2410 h 10000"/>
              <a:gd name="connsiteX11" fmla="*/ 5771 w 11283"/>
              <a:gd name="connsiteY11" fmla="*/ 3000 h 10000"/>
              <a:gd name="connsiteX12" fmla="*/ 5990 w 11283"/>
              <a:gd name="connsiteY12" fmla="*/ 4505 h 10000"/>
              <a:gd name="connsiteX13" fmla="*/ 1644 w 11283"/>
              <a:gd name="connsiteY13" fmla="*/ 4558 h 10000"/>
              <a:gd name="connsiteX14" fmla="*/ 168 w 11283"/>
              <a:gd name="connsiteY14" fmla="*/ 5105 h 10000"/>
              <a:gd name="connsiteX15" fmla="*/ 5216 w 11283"/>
              <a:gd name="connsiteY15" fmla="*/ 5359 h 10000"/>
              <a:gd name="connsiteX16" fmla="*/ 9510 w 11283"/>
              <a:gd name="connsiteY16" fmla="*/ 10000 h 10000"/>
              <a:gd name="connsiteX17" fmla="*/ 10758 w 11283"/>
              <a:gd name="connsiteY17" fmla="*/ 9958 h 10000"/>
              <a:gd name="connsiteX18" fmla="*/ 7516 w 11283"/>
              <a:gd name="connsiteY18" fmla="*/ 5066 h 10000"/>
              <a:gd name="connsiteX19" fmla="*/ 11200 w 11283"/>
              <a:gd name="connsiteY19" fmla="*/ 4587 h 10000"/>
              <a:gd name="connsiteX20" fmla="*/ 7017 w 11283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3933 w 10000"/>
              <a:gd name="connsiteY14" fmla="*/ 5359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481 w 9747"/>
              <a:gd name="connsiteY0" fmla="*/ 4565 h 10000"/>
              <a:gd name="connsiteX1" fmla="*/ 5481 w 9747"/>
              <a:gd name="connsiteY1" fmla="*/ 3000 h 10000"/>
              <a:gd name="connsiteX2" fmla="*/ 9720 w 9747"/>
              <a:gd name="connsiteY2" fmla="*/ 2452 h 10000"/>
              <a:gd name="connsiteX3" fmla="*/ 5730 w 9747"/>
              <a:gd name="connsiteY3" fmla="*/ 1862 h 10000"/>
              <a:gd name="connsiteX4" fmla="*/ 5980 w 9747"/>
              <a:gd name="connsiteY4" fmla="*/ 1102 h 10000"/>
              <a:gd name="connsiteX5" fmla="*/ 9720 w 9747"/>
              <a:gd name="connsiteY5" fmla="*/ 638 h 10000"/>
              <a:gd name="connsiteX6" fmla="*/ 6479 w 9747"/>
              <a:gd name="connsiteY6" fmla="*/ 6 h 10000"/>
              <a:gd name="connsiteX7" fmla="*/ 2240 w 9747"/>
              <a:gd name="connsiteY7" fmla="*/ 470 h 10000"/>
              <a:gd name="connsiteX8" fmla="*/ 4983 w 9747"/>
              <a:gd name="connsiteY8" fmla="*/ 1060 h 10000"/>
              <a:gd name="connsiteX9" fmla="*/ 4485 w 9747"/>
              <a:gd name="connsiteY9" fmla="*/ 1862 h 10000"/>
              <a:gd name="connsiteX10" fmla="*/ 4235 w 9747"/>
              <a:gd name="connsiteY10" fmla="*/ 3000 h 10000"/>
              <a:gd name="connsiteX11" fmla="*/ 4571 w 9747"/>
              <a:gd name="connsiteY11" fmla="*/ 4642 h 10000"/>
              <a:gd name="connsiteX12" fmla="*/ 108 w 9747"/>
              <a:gd name="connsiteY12" fmla="*/ 4558 h 10000"/>
              <a:gd name="connsiteX13" fmla="*/ 3914 w 9747"/>
              <a:gd name="connsiteY13" fmla="*/ 5105 h 10000"/>
              <a:gd name="connsiteX14" fmla="*/ 7974 w 9747"/>
              <a:gd name="connsiteY14" fmla="*/ 10000 h 10000"/>
              <a:gd name="connsiteX15" fmla="*/ 9222 w 9747"/>
              <a:gd name="connsiteY15" fmla="*/ 9958 h 10000"/>
              <a:gd name="connsiteX16" fmla="*/ 5980 w 9747"/>
              <a:gd name="connsiteY16" fmla="*/ 5066 h 10000"/>
              <a:gd name="connsiteX17" fmla="*/ 9664 w 9747"/>
              <a:gd name="connsiteY17" fmla="*/ 4587 h 10000"/>
              <a:gd name="connsiteX18" fmla="*/ 5481 w 9747"/>
              <a:gd name="connsiteY18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345 w 10000"/>
              <a:gd name="connsiteY9" fmla="*/ 3000 h 10000"/>
              <a:gd name="connsiteX10" fmla="*/ 4690 w 10000"/>
              <a:gd name="connsiteY10" fmla="*/ 4642 h 10000"/>
              <a:gd name="connsiteX11" fmla="*/ 111 w 10000"/>
              <a:gd name="connsiteY11" fmla="*/ 4558 h 10000"/>
              <a:gd name="connsiteX12" fmla="*/ 4016 w 10000"/>
              <a:gd name="connsiteY12" fmla="*/ 5105 h 10000"/>
              <a:gd name="connsiteX13" fmla="*/ 8181 w 10000"/>
              <a:gd name="connsiteY13" fmla="*/ 10000 h 10000"/>
              <a:gd name="connsiteX14" fmla="*/ 9461 w 10000"/>
              <a:gd name="connsiteY14" fmla="*/ 9958 h 10000"/>
              <a:gd name="connsiteX15" fmla="*/ 6135 w 10000"/>
              <a:gd name="connsiteY15" fmla="*/ 5066 h 10000"/>
              <a:gd name="connsiteX16" fmla="*/ 9915 w 10000"/>
              <a:gd name="connsiteY16" fmla="*/ 4587 h 10000"/>
              <a:gd name="connsiteX17" fmla="*/ 5623 w 10000"/>
              <a:gd name="connsiteY17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690 w 10000"/>
              <a:gd name="connsiteY9" fmla="*/ 4642 h 10000"/>
              <a:gd name="connsiteX10" fmla="*/ 111 w 10000"/>
              <a:gd name="connsiteY10" fmla="*/ 4558 h 10000"/>
              <a:gd name="connsiteX11" fmla="*/ 4016 w 10000"/>
              <a:gd name="connsiteY11" fmla="*/ 5105 h 10000"/>
              <a:gd name="connsiteX12" fmla="*/ 8181 w 10000"/>
              <a:gd name="connsiteY12" fmla="*/ 10000 h 10000"/>
              <a:gd name="connsiteX13" fmla="*/ 9461 w 10000"/>
              <a:gd name="connsiteY13" fmla="*/ 9958 h 10000"/>
              <a:gd name="connsiteX14" fmla="*/ 6135 w 10000"/>
              <a:gd name="connsiteY14" fmla="*/ 5066 h 10000"/>
              <a:gd name="connsiteX15" fmla="*/ 9915 w 10000"/>
              <a:gd name="connsiteY15" fmla="*/ 4587 h 10000"/>
              <a:gd name="connsiteX16" fmla="*/ 5623 w 10000"/>
              <a:gd name="connsiteY16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5112 w 10000"/>
              <a:gd name="connsiteY6" fmla="*/ 1060 h 10000"/>
              <a:gd name="connsiteX7" fmla="*/ 4601 w 10000"/>
              <a:gd name="connsiteY7" fmla="*/ 1862 h 10000"/>
              <a:gd name="connsiteX8" fmla="*/ 4690 w 10000"/>
              <a:gd name="connsiteY8" fmla="*/ 4642 h 10000"/>
              <a:gd name="connsiteX9" fmla="*/ 111 w 10000"/>
              <a:gd name="connsiteY9" fmla="*/ 4558 h 10000"/>
              <a:gd name="connsiteX10" fmla="*/ 4016 w 10000"/>
              <a:gd name="connsiteY10" fmla="*/ 5105 h 10000"/>
              <a:gd name="connsiteX11" fmla="*/ 8181 w 10000"/>
              <a:gd name="connsiteY11" fmla="*/ 10000 h 10000"/>
              <a:gd name="connsiteX12" fmla="*/ 9461 w 10000"/>
              <a:gd name="connsiteY12" fmla="*/ 9958 h 10000"/>
              <a:gd name="connsiteX13" fmla="*/ 6135 w 10000"/>
              <a:gd name="connsiteY13" fmla="*/ 5066 h 10000"/>
              <a:gd name="connsiteX14" fmla="*/ 9915 w 10000"/>
              <a:gd name="connsiteY14" fmla="*/ 4587 h 10000"/>
              <a:gd name="connsiteX15" fmla="*/ 5623 w 10000"/>
              <a:gd name="connsiteY15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4601 w 10000"/>
              <a:gd name="connsiteY6" fmla="*/ 1862 h 10000"/>
              <a:gd name="connsiteX7" fmla="*/ 4690 w 10000"/>
              <a:gd name="connsiteY7" fmla="*/ 4642 h 10000"/>
              <a:gd name="connsiteX8" fmla="*/ 111 w 10000"/>
              <a:gd name="connsiteY8" fmla="*/ 4558 h 10000"/>
              <a:gd name="connsiteX9" fmla="*/ 4016 w 10000"/>
              <a:gd name="connsiteY9" fmla="*/ 5105 h 10000"/>
              <a:gd name="connsiteX10" fmla="*/ 8181 w 10000"/>
              <a:gd name="connsiteY10" fmla="*/ 10000 h 10000"/>
              <a:gd name="connsiteX11" fmla="*/ 9461 w 10000"/>
              <a:gd name="connsiteY11" fmla="*/ 9958 h 10000"/>
              <a:gd name="connsiteX12" fmla="*/ 6135 w 10000"/>
              <a:gd name="connsiteY12" fmla="*/ 5066 h 10000"/>
              <a:gd name="connsiteX13" fmla="*/ 9915 w 10000"/>
              <a:gd name="connsiteY13" fmla="*/ 4587 h 10000"/>
              <a:gd name="connsiteX14" fmla="*/ 5623 w 10000"/>
              <a:gd name="connsiteY14" fmla="*/ 4565 h 10000"/>
              <a:gd name="connsiteX0" fmla="*/ 5623 w 9989"/>
              <a:gd name="connsiteY0" fmla="*/ 4603 h 10038"/>
              <a:gd name="connsiteX1" fmla="*/ 5879 w 9989"/>
              <a:gd name="connsiteY1" fmla="*/ 1900 h 10038"/>
              <a:gd name="connsiteX2" fmla="*/ 6135 w 9989"/>
              <a:gd name="connsiteY2" fmla="*/ 1140 h 10038"/>
              <a:gd name="connsiteX3" fmla="*/ 9972 w 9989"/>
              <a:gd name="connsiteY3" fmla="*/ 676 h 10038"/>
              <a:gd name="connsiteX4" fmla="*/ 6647 w 9989"/>
              <a:gd name="connsiteY4" fmla="*/ 44 h 10038"/>
              <a:gd name="connsiteX5" fmla="*/ 4601 w 9989"/>
              <a:gd name="connsiteY5" fmla="*/ 1900 h 10038"/>
              <a:gd name="connsiteX6" fmla="*/ 4690 w 9989"/>
              <a:gd name="connsiteY6" fmla="*/ 4680 h 10038"/>
              <a:gd name="connsiteX7" fmla="*/ 111 w 9989"/>
              <a:gd name="connsiteY7" fmla="*/ 4596 h 10038"/>
              <a:gd name="connsiteX8" fmla="*/ 4016 w 9989"/>
              <a:gd name="connsiteY8" fmla="*/ 5143 h 10038"/>
              <a:gd name="connsiteX9" fmla="*/ 8181 w 9989"/>
              <a:gd name="connsiteY9" fmla="*/ 10038 h 10038"/>
              <a:gd name="connsiteX10" fmla="*/ 9461 w 9989"/>
              <a:gd name="connsiteY10" fmla="*/ 9996 h 10038"/>
              <a:gd name="connsiteX11" fmla="*/ 6135 w 9989"/>
              <a:gd name="connsiteY11" fmla="*/ 5104 h 10038"/>
              <a:gd name="connsiteX12" fmla="*/ 9915 w 9989"/>
              <a:gd name="connsiteY12" fmla="*/ 4625 h 10038"/>
              <a:gd name="connsiteX13" fmla="*/ 5623 w 9989"/>
              <a:gd name="connsiteY13" fmla="*/ 4603 h 10038"/>
              <a:gd name="connsiteX0" fmla="*/ 5629 w 9974"/>
              <a:gd name="connsiteY0" fmla="*/ 4554 h 9968"/>
              <a:gd name="connsiteX1" fmla="*/ 5885 w 9974"/>
              <a:gd name="connsiteY1" fmla="*/ 1861 h 9968"/>
              <a:gd name="connsiteX2" fmla="*/ 6142 w 9974"/>
              <a:gd name="connsiteY2" fmla="*/ 1104 h 9968"/>
              <a:gd name="connsiteX3" fmla="*/ 6654 w 9974"/>
              <a:gd name="connsiteY3" fmla="*/ 12 h 9968"/>
              <a:gd name="connsiteX4" fmla="*/ 4606 w 9974"/>
              <a:gd name="connsiteY4" fmla="*/ 1861 h 9968"/>
              <a:gd name="connsiteX5" fmla="*/ 4695 w 9974"/>
              <a:gd name="connsiteY5" fmla="*/ 4630 h 9968"/>
              <a:gd name="connsiteX6" fmla="*/ 111 w 9974"/>
              <a:gd name="connsiteY6" fmla="*/ 4547 h 9968"/>
              <a:gd name="connsiteX7" fmla="*/ 4020 w 9974"/>
              <a:gd name="connsiteY7" fmla="*/ 5092 h 9968"/>
              <a:gd name="connsiteX8" fmla="*/ 8190 w 9974"/>
              <a:gd name="connsiteY8" fmla="*/ 9968 h 9968"/>
              <a:gd name="connsiteX9" fmla="*/ 9471 w 9974"/>
              <a:gd name="connsiteY9" fmla="*/ 9926 h 9968"/>
              <a:gd name="connsiteX10" fmla="*/ 6142 w 9974"/>
              <a:gd name="connsiteY10" fmla="*/ 5053 h 9968"/>
              <a:gd name="connsiteX11" fmla="*/ 9926 w 9974"/>
              <a:gd name="connsiteY11" fmla="*/ 4575 h 9968"/>
              <a:gd name="connsiteX12" fmla="*/ 5629 w 9974"/>
              <a:gd name="connsiteY12" fmla="*/ 4554 h 9968"/>
              <a:gd name="connsiteX0" fmla="*/ 5644 w 10000"/>
              <a:gd name="connsiteY0" fmla="*/ 3461 h 8892"/>
              <a:gd name="connsiteX1" fmla="*/ 5900 w 10000"/>
              <a:gd name="connsiteY1" fmla="*/ 759 h 8892"/>
              <a:gd name="connsiteX2" fmla="*/ 6158 w 10000"/>
              <a:gd name="connsiteY2" fmla="*/ 0 h 8892"/>
              <a:gd name="connsiteX3" fmla="*/ 4618 w 10000"/>
              <a:gd name="connsiteY3" fmla="*/ 759 h 8892"/>
              <a:gd name="connsiteX4" fmla="*/ 4707 w 10000"/>
              <a:gd name="connsiteY4" fmla="*/ 3537 h 8892"/>
              <a:gd name="connsiteX5" fmla="*/ 111 w 10000"/>
              <a:gd name="connsiteY5" fmla="*/ 3454 h 8892"/>
              <a:gd name="connsiteX6" fmla="*/ 4030 w 10000"/>
              <a:gd name="connsiteY6" fmla="*/ 4000 h 8892"/>
              <a:gd name="connsiteX7" fmla="*/ 8211 w 10000"/>
              <a:gd name="connsiteY7" fmla="*/ 8892 h 8892"/>
              <a:gd name="connsiteX8" fmla="*/ 9496 w 10000"/>
              <a:gd name="connsiteY8" fmla="*/ 8850 h 8892"/>
              <a:gd name="connsiteX9" fmla="*/ 6158 w 10000"/>
              <a:gd name="connsiteY9" fmla="*/ 3961 h 8892"/>
              <a:gd name="connsiteX10" fmla="*/ 9952 w 10000"/>
              <a:gd name="connsiteY10" fmla="*/ 3482 h 8892"/>
              <a:gd name="connsiteX11" fmla="*/ 5644 w 10000"/>
              <a:gd name="connsiteY11" fmla="*/ 3461 h 8892"/>
              <a:gd name="connsiteX0" fmla="*/ 5644 w 10000"/>
              <a:gd name="connsiteY0" fmla="*/ 3424 h 9532"/>
              <a:gd name="connsiteX1" fmla="*/ 5900 w 10000"/>
              <a:gd name="connsiteY1" fmla="*/ 386 h 9532"/>
              <a:gd name="connsiteX2" fmla="*/ 4618 w 10000"/>
              <a:gd name="connsiteY2" fmla="*/ 386 h 9532"/>
              <a:gd name="connsiteX3" fmla="*/ 4707 w 10000"/>
              <a:gd name="connsiteY3" fmla="*/ 3510 h 9532"/>
              <a:gd name="connsiteX4" fmla="*/ 111 w 10000"/>
              <a:gd name="connsiteY4" fmla="*/ 3416 h 9532"/>
              <a:gd name="connsiteX5" fmla="*/ 4030 w 10000"/>
              <a:gd name="connsiteY5" fmla="*/ 4030 h 9532"/>
              <a:gd name="connsiteX6" fmla="*/ 8211 w 10000"/>
              <a:gd name="connsiteY6" fmla="*/ 9532 h 9532"/>
              <a:gd name="connsiteX7" fmla="*/ 9496 w 10000"/>
              <a:gd name="connsiteY7" fmla="*/ 9485 h 9532"/>
              <a:gd name="connsiteX8" fmla="*/ 6158 w 10000"/>
              <a:gd name="connsiteY8" fmla="*/ 3987 h 9532"/>
              <a:gd name="connsiteX9" fmla="*/ 9952 w 10000"/>
              <a:gd name="connsiteY9" fmla="*/ 3448 h 9532"/>
              <a:gd name="connsiteX10" fmla="*/ 5644 w 10000"/>
              <a:gd name="connsiteY10" fmla="*/ 3424 h 9532"/>
              <a:gd name="connsiteX0" fmla="*/ 9952 w 9952"/>
              <a:gd name="connsiteY0" fmla="*/ 3617 h 10000"/>
              <a:gd name="connsiteX1" fmla="*/ 5900 w 9952"/>
              <a:gd name="connsiteY1" fmla="*/ 405 h 10000"/>
              <a:gd name="connsiteX2" fmla="*/ 4618 w 9952"/>
              <a:gd name="connsiteY2" fmla="*/ 405 h 10000"/>
              <a:gd name="connsiteX3" fmla="*/ 4707 w 9952"/>
              <a:gd name="connsiteY3" fmla="*/ 3682 h 10000"/>
              <a:gd name="connsiteX4" fmla="*/ 111 w 9952"/>
              <a:gd name="connsiteY4" fmla="*/ 3584 h 10000"/>
              <a:gd name="connsiteX5" fmla="*/ 4030 w 9952"/>
              <a:gd name="connsiteY5" fmla="*/ 4228 h 10000"/>
              <a:gd name="connsiteX6" fmla="*/ 8211 w 9952"/>
              <a:gd name="connsiteY6" fmla="*/ 10000 h 10000"/>
              <a:gd name="connsiteX7" fmla="*/ 9496 w 9952"/>
              <a:gd name="connsiteY7" fmla="*/ 9951 h 10000"/>
              <a:gd name="connsiteX8" fmla="*/ 6158 w 9952"/>
              <a:gd name="connsiteY8" fmla="*/ 4183 h 10000"/>
              <a:gd name="connsiteX9" fmla="*/ 9952 w 9952"/>
              <a:gd name="connsiteY9" fmla="*/ 3617 h 10000"/>
              <a:gd name="connsiteX0" fmla="*/ 10000 w 10000"/>
              <a:gd name="connsiteY0" fmla="*/ 3612 h 9995"/>
              <a:gd name="connsiteX1" fmla="*/ 5928 w 10000"/>
              <a:gd name="connsiteY1" fmla="*/ 400 h 9995"/>
              <a:gd name="connsiteX2" fmla="*/ 4640 w 10000"/>
              <a:gd name="connsiteY2" fmla="*/ 400 h 9995"/>
              <a:gd name="connsiteX3" fmla="*/ 112 w 10000"/>
              <a:gd name="connsiteY3" fmla="*/ 3579 h 9995"/>
              <a:gd name="connsiteX4" fmla="*/ 4049 w 10000"/>
              <a:gd name="connsiteY4" fmla="*/ 4223 h 9995"/>
              <a:gd name="connsiteX5" fmla="*/ 8251 w 10000"/>
              <a:gd name="connsiteY5" fmla="*/ 9995 h 9995"/>
              <a:gd name="connsiteX6" fmla="*/ 9542 w 10000"/>
              <a:gd name="connsiteY6" fmla="*/ 9946 h 9995"/>
              <a:gd name="connsiteX7" fmla="*/ 6188 w 10000"/>
              <a:gd name="connsiteY7" fmla="*/ 4178 h 9995"/>
              <a:gd name="connsiteX8" fmla="*/ 10000 w 10000"/>
              <a:gd name="connsiteY8" fmla="*/ 3612 h 9995"/>
              <a:gd name="connsiteX0" fmla="*/ 10000 w 10224"/>
              <a:gd name="connsiteY0" fmla="*/ 3614 h 10433"/>
              <a:gd name="connsiteX1" fmla="*/ 5928 w 10224"/>
              <a:gd name="connsiteY1" fmla="*/ 400 h 10433"/>
              <a:gd name="connsiteX2" fmla="*/ 4640 w 10224"/>
              <a:gd name="connsiteY2" fmla="*/ 400 h 10433"/>
              <a:gd name="connsiteX3" fmla="*/ 112 w 10224"/>
              <a:gd name="connsiteY3" fmla="*/ 3581 h 10433"/>
              <a:gd name="connsiteX4" fmla="*/ 4049 w 10224"/>
              <a:gd name="connsiteY4" fmla="*/ 4225 h 10433"/>
              <a:gd name="connsiteX5" fmla="*/ 8251 w 10224"/>
              <a:gd name="connsiteY5" fmla="*/ 10000 h 10433"/>
              <a:gd name="connsiteX6" fmla="*/ 9542 w 10224"/>
              <a:gd name="connsiteY6" fmla="*/ 9951 h 10433"/>
              <a:gd name="connsiteX7" fmla="*/ 10000 w 10224"/>
              <a:gd name="connsiteY7" fmla="*/ 3614 h 10433"/>
              <a:gd name="connsiteX0" fmla="*/ 9888 w 10112"/>
              <a:gd name="connsiteY0" fmla="*/ 3614 h 10773"/>
              <a:gd name="connsiteX1" fmla="*/ 5816 w 10112"/>
              <a:gd name="connsiteY1" fmla="*/ 400 h 10773"/>
              <a:gd name="connsiteX2" fmla="*/ 4528 w 10112"/>
              <a:gd name="connsiteY2" fmla="*/ 400 h 10773"/>
              <a:gd name="connsiteX3" fmla="*/ 0 w 10112"/>
              <a:gd name="connsiteY3" fmla="*/ 3581 h 10773"/>
              <a:gd name="connsiteX4" fmla="*/ 8139 w 10112"/>
              <a:gd name="connsiteY4" fmla="*/ 10000 h 10773"/>
              <a:gd name="connsiteX5" fmla="*/ 9430 w 10112"/>
              <a:gd name="connsiteY5" fmla="*/ 9951 h 10773"/>
              <a:gd name="connsiteX6" fmla="*/ 9888 w 10112"/>
              <a:gd name="connsiteY6" fmla="*/ 3614 h 10773"/>
              <a:gd name="connsiteX0" fmla="*/ 10124 w 10348"/>
              <a:gd name="connsiteY0" fmla="*/ 5492 h 12651"/>
              <a:gd name="connsiteX1" fmla="*/ 6052 w 10348"/>
              <a:gd name="connsiteY1" fmla="*/ 2278 h 12651"/>
              <a:gd name="connsiteX2" fmla="*/ 2521 w 10348"/>
              <a:gd name="connsiteY2" fmla="*/ 82 h 12651"/>
              <a:gd name="connsiteX3" fmla="*/ 236 w 10348"/>
              <a:gd name="connsiteY3" fmla="*/ 5459 h 12651"/>
              <a:gd name="connsiteX4" fmla="*/ 8375 w 10348"/>
              <a:gd name="connsiteY4" fmla="*/ 11878 h 12651"/>
              <a:gd name="connsiteX5" fmla="*/ 9666 w 10348"/>
              <a:gd name="connsiteY5" fmla="*/ 11829 h 12651"/>
              <a:gd name="connsiteX6" fmla="*/ 10124 w 10348"/>
              <a:gd name="connsiteY6" fmla="*/ 5492 h 12651"/>
              <a:gd name="connsiteX0" fmla="*/ 10124 w 10371"/>
              <a:gd name="connsiteY0" fmla="*/ 5707 h 12866"/>
              <a:gd name="connsiteX1" fmla="*/ 5732 w 10371"/>
              <a:gd name="connsiteY1" fmla="*/ 541 h 12866"/>
              <a:gd name="connsiteX2" fmla="*/ 2521 w 10371"/>
              <a:gd name="connsiteY2" fmla="*/ 297 h 12866"/>
              <a:gd name="connsiteX3" fmla="*/ 236 w 10371"/>
              <a:gd name="connsiteY3" fmla="*/ 5674 h 12866"/>
              <a:gd name="connsiteX4" fmla="*/ 8375 w 10371"/>
              <a:gd name="connsiteY4" fmla="*/ 12093 h 12866"/>
              <a:gd name="connsiteX5" fmla="*/ 9666 w 10371"/>
              <a:gd name="connsiteY5" fmla="*/ 12044 h 12866"/>
              <a:gd name="connsiteX6" fmla="*/ 10124 w 10371"/>
              <a:gd name="connsiteY6" fmla="*/ 5707 h 12866"/>
              <a:gd name="connsiteX0" fmla="*/ 10124 w 10371"/>
              <a:gd name="connsiteY0" fmla="*/ 5410 h 12569"/>
              <a:gd name="connsiteX1" fmla="*/ 5732 w 10371"/>
              <a:gd name="connsiteY1" fmla="*/ 244 h 12569"/>
              <a:gd name="connsiteX2" fmla="*/ 2521 w 10371"/>
              <a:gd name="connsiteY2" fmla="*/ 0 h 12569"/>
              <a:gd name="connsiteX3" fmla="*/ 236 w 10371"/>
              <a:gd name="connsiteY3" fmla="*/ 5377 h 12569"/>
              <a:gd name="connsiteX4" fmla="*/ 8375 w 10371"/>
              <a:gd name="connsiteY4" fmla="*/ 11796 h 12569"/>
              <a:gd name="connsiteX5" fmla="*/ 9666 w 10371"/>
              <a:gd name="connsiteY5" fmla="*/ 11747 h 12569"/>
              <a:gd name="connsiteX6" fmla="*/ 10124 w 10371"/>
              <a:gd name="connsiteY6" fmla="*/ 5410 h 12569"/>
              <a:gd name="connsiteX0" fmla="*/ 7822 w 8069"/>
              <a:gd name="connsiteY0" fmla="*/ 5410 h 12569"/>
              <a:gd name="connsiteX1" fmla="*/ 3430 w 8069"/>
              <a:gd name="connsiteY1" fmla="*/ 244 h 12569"/>
              <a:gd name="connsiteX2" fmla="*/ 219 w 8069"/>
              <a:gd name="connsiteY2" fmla="*/ 0 h 12569"/>
              <a:gd name="connsiteX3" fmla="*/ 2740 w 8069"/>
              <a:gd name="connsiteY3" fmla="*/ 5560 h 12569"/>
              <a:gd name="connsiteX4" fmla="*/ 6073 w 8069"/>
              <a:gd name="connsiteY4" fmla="*/ 11796 h 12569"/>
              <a:gd name="connsiteX5" fmla="*/ 7364 w 8069"/>
              <a:gd name="connsiteY5" fmla="*/ 11747 h 12569"/>
              <a:gd name="connsiteX6" fmla="*/ 7822 w 8069"/>
              <a:gd name="connsiteY6" fmla="*/ 5410 h 12569"/>
              <a:gd name="connsiteX0" fmla="*/ 9694 w 15896"/>
              <a:gd name="connsiteY0" fmla="*/ 4304 h 10024"/>
              <a:gd name="connsiteX1" fmla="*/ 4251 w 15896"/>
              <a:gd name="connsiteY1" fmla="*/ 194 h 10024"/>
              <a:gd name="connsiteX2" fmla="*/ 271 w 15896"/>
              <a:gd name="connsiteY2" fmla="*/ 0 h 10024"/>
              <a:gd name="connsiteX3" fmla="*/ 3396 w 15896"/>
              <a:gd name="connsiteY3" fmla="*/ 4424 h 10024"/>
              <a:gd name="connsiteX4" fmla="*/ 7526 w 15896"/>
              <a:gd name="connsiteY4" fmla="*/ 9385 h 10024"/>
              <a:gd name="connsiteX5" fmla="*/ 15876 w 15896"/>
              <a:gd name="connsiteY5" fmla="*/ 9395 h 10024"/>
              <a:gd name="connsiteX6" fmla="*/ 9694 w 15896"/>
              <a:gd name="connsiteY6" fmla="*/ 4304 h 10024"/>
              <a:gd name="connsiteX0" fmla="*/ 9694 w 15896"/>
              <a:gd name="connsiteY0" fmla="*/ 4304 h 9395"/>
              <a:gd name="connsiteX1" fmla="*/ 4251 w 15896"/>
              <a:gd name="connsiteY1" fmla="*/ 194 h 9395"/>
              <a:gd name="connsiteX2" fmla="*/ 271 w 15896"/>
              <a:gd name="connsiteY2" fmla="*/ 0 h 9395"/>
              <a:gd name="connsiteX3" fmla="*/ 3396 w 15896"/>
              <a:gd name="connsiteY3" fmla="*/ 4424 h 9395"/>
              <a:gd name="connsiteX4" fmla="*/ 7526 w 15896"/>
              <a:gd name="connsiteY4" fmla="*/ 9385 h 9395"/>
              <a:gd name="connsiteX5" fmla="*/ 15876 w 15896"/>
              <a:gd name="connsiteY5" fmla="*/ 9395 h 9395"/>
              <a:gd name="connsiteX6" fmla="*/ 9694 w 15896"/>
              <a:gd name="connsiteY6" fmla="*/ 4304 h 9395"/>
              <a:gd name="connsiteX0" fmla="*/ 6098 w 7287"/>
              <a:gd name="connsiteY0" fmla="*/ 4581 h 10000"/>
              <a:gd name="connsiteX1" fmla="*/ 2674 w 7287"/>
              <a:gd name="connsiteY1" fmla="*/ 206 h 10000"/>
              <a:gd name="connsiteX2" fmla="*/ 170 w 7287"/>
              <a:gd name="connsiteY2" fmla="*/ 0 h 10000"/>
              <a:gd name="connsiteX3" fmla="*/ 2136 w 7287"/>
              <a:gd name="connsiteY3" fmla="*/ 4709 h 10000"/>
              <a:gd name="connsiteX4" fmla="*/ 4735 w 7287"/>
              <a:gd name="connsiteY4" fmla="*/ 9989 h 10000"/>
              <a:gd name="connsiteX5" fmla="*/ 7239 w 7287"/>
              <a:gd name="connsiteY5" fmla="*/ 10000 h 10000"/>
              <a:gd name="connsiteX6" fmla="*/ 6098 w 7287"/>
              <a:gd name="connsiteY6" fmla="*/ 4581 h 10000"/>
              <a:gd name="connsiteX0" fmla="*/ 9934 w 9987"/>
              <a:gd name="connsiteY0" fmla="*/ 10000 h 10722"/>
              <a:gd name="connsiteX1" fmla="*/ 3670 w 9987"/>
              <a:gd name="connsiteY1" fmla="*/ 206 h 10722"/>
              <a:gd name="connsiteX2" fmla="*/ 233 w 9987"/>
              <a:gd name="connsiteY2" fmla="*/ 0 h 10722"/>
              <a:gd name="connsiteX3" fmla="*/ 2931 w 9987"/>
              <a:gd name="connsiteY3" fmla="*/ 4709 h 10722"/>
              <a:gd name="connsiteX4" fmla="*/ 6498 w 9987"/>
              <a:gd name="connsiteY4" fmla="*/ 9989 h 10722"/>
              <a:gd name="connsiteX5" fmla="*/ 9934 w 9987"/>
              <a:gd name="connsiteY5" fmla="*/ 10000 h 10722"/>
              <a:gd name="connsiteX0" fmla="*/ 9714 w 9776"/>
              <a:gd name="connsiteY0" fmla="*/ 9327 h 10474"/>
              <a:gd name="connsiteX1" fmla="*/ 3442 w 9776"/>
              <a:gd name="connsiteY1" fmla="*/ 192 h 10474"/>
              <a:gd name="connsiteX2" fmla="*/ 0 w 9776"/>
              <a:gd name="connsiteY2" fmla="*/ 0 h 10474"/>
              <a:gd name="connsiteX3" fmla="*/ 6273 w 9776"/>
              <a:gd name="connsiteY3" fmla="*/ 9316 h 10474"/>
              <a:gd name="connsiteX4" fmla="*/ 9714 w 9776"/>
              <a:gd name="connsiteY4" fmla="*/ 9327 h 10474"/>
              <a:gd name="connsiteX0" fmla="*/ 9937 w 9937"/>
              <a:gd name="connsiteY0" fmla="*/ 8905 h 8905"/>
              <a:gd name="connsiteX1" fmla="*/ 3521 w 9937"/>
              <a:gd name="connsiteY1" fmla="*/ 183 h 8905"/>
              <a:gd name="connsiteX2" fmla="*/ 0 w 9937"/>
              <a:gd name="connsiteY2" fmla="*/ 0 h 8905"/>
              <a:gd name="connsiteX3" fmla="*/ 6417 w 9937"/>
              <a:gd name="connsiteY3" fmla="*/ 8894 h 8905"/>
              <a:gd name="connsiteX4" fmla="*/ 9937 w 9937"/>
              <a:gd name="connsiteY4" fmla="*/ 8905 h 8905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2571 w 10000"/>
              <a:gd name="connsiteY1" fmla="*/ 320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9417 w 9417"/>
              <a:gd name="connsiteY0" fmla="*/ 9787 h 9787"/>
              <a:gd name="connsiteX1" fmla="*/ 1988 w 9417"/>
              <a:gd name="connsiteY1" fmla="*/ 107 h 9787"/>
              <a:gd name="connsiteX2" fmla="*/ 0 w 9417"/>
              <a:gd name="connsiteY2" fmla="*/ 0 h 9787"/>
              <a:gd name="connsiteX3" fmla="*/ 5875 w 9417"/>
              <a:gd name="connsiteY3" fmla="*/ 9775 h 9787"/>
              <a:gd name="connsiteX4" fmla="*/ 9417 w 9417"/>
              <a:gd name="connsiteY4" fmla="*/ 9787 h 9787"/>
              <a:gd name="connsiteX0" fmla="*/ 10000 w 10000"/>
              <a:gd name="connsiteY0" fmla="*/ 10000 h 10000"/>
              <a:gd name="connsiteX1" fmla="*/ 1880 w 10000"/>
              <a:gd name="connsiteY1" fmla="*/ 68 h 10000"/>
              <a:gd name="connsiteX2" fmla="*/ 0 w 10000"/>
              <a:gd name="connsiteY2" fmla="*/ 0 h 10000"/>
              <a:gd name="connsiteX3" fmla="*/ 6239 w 10000"/>
              <a:gd name="connsiteY3" fmla="*/ 9988 h 10000"/>
              <a:gd name="connsiteX4" fmla="*/ 10000 w 10000"/>
              <a:gd name="connsiteY4" fmla="*/ 10000 h 10000"/>
              <a:gd name="connsiteX0" fmla="*/ 8107 w 8107"/>
              <a:gd name="connsiteY0" fmla="*/ 9949 h 9988"/>
              <a:gd name="connsiteX1" fmla="*/ 1880 w 8107"/>
              <a:gd name="connsiteY1" fmla="*/ 68 h 9988"/>
              <a:gd name="connsiteX2" fmla="*/ 0 w 8107"/>
              <a:gd name="connsiteY2" fmla="*/ 0 h 9988"/>
              <a:gd name="connsiteX3" fmla="*/ 6239 w 8107"/>
              <a:gd name="connsiteY3" fmla="*/ 9988 h 9988"/>
              <a:gd name="connsiteX4" fmla="*/ 8107 w 8107"/>
              <a:gd name="connsiteY4" fmla="*/ 9949 h 9988"/>
              <a:gd name="connsiteX0" fmla="*/ 10000 w 10000"/>
              <a:gd name="connsiteY0" fmla="*/ 9961 h 10000"/>
              <a:gd name="connsiteX1" fmla="*/ 2319 w 10000"/>
              <a:gd name="connsiteY1" fmla="*/ 68 h 10000"/>
              <a:gd name="connsiteX2" fmla="*/ 0 w 10000"/>
              <a:gd name="connsiteY2" fmla="*/ 0 h 10000"/>
              <a:gd name="connsiteX3" fmla="*/ 7696 w 10000"/>
              <a:gd name="connsiteY3" fmla="*/ 10000 h 10000"/>
              <a:gd name="connsiteX4" fmla="*/ 10000 w 10000"/>
              <a:gd name="connsiteY4" fmla="*/ 9961 h 10000"/>
              <a:gd name="connsiteX0" fmla="*/ 10000 w 10000"/>
              <a:gd name="connsiteY0" fmla="*/ 9961 h 9961"/>
              <a:gd name="connsiteX1" fmla="*/ 2319 w 10000"/>
              <a:gd name="connsiteY1" fmla="*/ 68 h 9961"/>
              <a:gd name="connsiteX2" fmla="*/ 0 w 10000"/>
              <a:gd name="connsiteY2" fmla="*/ 0 h 9961"/>
              <a:gd name="connsiteX3" fmla="*/ 7512 w 10000"/>
              <a:gd name="connsiteY3" fmla="*/ 8164 h 9961"/>
              <a:gd name="connsiteX4" fmla="*/ 10000 w 10000"/>
              <a:gd name="connsiteY4" fmla="*/ 9961 h 9961"/>
              <a:gd name="connsiteX0" fmla="*/ 9266 w 9266"/>
              <a:gd name="connsiteY0" fmla="*/ 8279 h 8279"/>
              <a:gd name="connsiteX1" fmla="*/ 2319 w 9266"/>
              <a:gd name="connsiteY1" fmla="*/ 68 h 8279"/>
              <a:gd name="connsiteX2" fmla="*/ 0 w 9266"/>
              <a:gd name="connsiteY2" fmla="*/ 0 h 8279"/>
              <a:gd name="connsiteX3" fmla="*/ 7512 w 9266"/>
              <a:gd name="connsiteY3" fmla="*/ 8196 h 8279"/>
              <a:gd name="connsiteX4" fmla="*/ 9266 w 9266"/>
              <a:gd name="connsiteY4" fmla="*/ 8279 h 8279"/>
              <a:gd name="connsiteX0" fmla="*/ 10000 w 10000"/>
              <a:gd name="connsiteY0" fmla="*/ 10000 h 10000"/>
              <a:gd name="connsiteX1" fmla="*/ 2503 w 10000"/>
              <a:gd name="connsiteY1" fmla="*/ 82 h 10000"/>
              <a:gd name="connsiteX2" fmla="*/ 0 w 10000"/>
              <a:gd name="connsiteY2" fmla="*/ 0 h 10000"/>
              <a:gd name="connsiteX3" fmla="*/ 8107 w 10000"/>
              <a:gd name="connsiteY3" fmla="*/ 9900 h 10000"/>
              <a:gd name="connsiteX4" fmla="*/ 1000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cubicBezTo>
                  <a:pt x="9822" y="5991"/>
                  <a:pt x="4859" y="2151"/>
                  <a:pt x="2503" y="82"/>
                </a:cubicBezTo>
                <a:cubicBezTo>
                  <a:pt x="1566" y="39"/>
                  <a:pt x="937" y="43"/>
                  <a:pt x="0" y="0"/>
                </a:cubicBezTo>
                <a:cubicBezTo>
                  <a:pt x="5182" y="2471"/>
                  <a:pt x="7310" y="6845"/>
                  <a:pt x="8107" y="9900"/>
                </a:cubicBezTo>
                <a:lnTo>
                  <a:pt x="10000" y="1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1" name="Szabadkézi sokszög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12" name="Szabadkézi sokszög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u-HU" dirty="0"/>
          </a:p>
        </p:txBody>
      </p:sp>
      <p:sp>
        <p:nvSpPr>
          <p:cNvPr id="13" name="Szabadkézi sokszög 12"/>
          <p:cNvSpPr/>
          <p:nvPr userDrawn="1"/>
        </p:nvSpPr>
        <p:spPr>
          <a:xfrm>
            <a:off x="566134" y="4084423"/>
            <a:ext cx="98388" cy="223949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15796 w 198900"/>
              <a:gd name="connsiteY2" fmla="*/ 1699933 h 2425402"/>
              <a:gd name="connsiteX3" fmla="*/ 70032 w 198900"/>
              <a:gd name="connsiteY3" fmla="*/ 2425402 h 2425402"/>
              <a:gd name="connsiteX4" fmla="*/ 103202 w 198900"/>
              <a:gd name="connsiteY4" fmla="*/ 2421816 h 2425402"/>
              <a:gd name="connsiteX5" fmla="*/ 62636 w 198900"/>
              <a:gd name="connsiteY5" fmla="*/ 1711811 h 2425402"/>
              <a:gd name="connsiteX6" fmla="*/ 198900 w 198900"/>
              <a:gd name="connsiteY6" fmla="*/ 1615216 h 2425402"/>
              <a:gd name="connsiteX7" fmla="*/ 60843 w 198900"/>
              <a:gd name="connsiteY7" fmla="*/ 1667212 h 2425402"/>
              <a:gd name="connsiteX8" fmla="*/ 37311 w 198900"/>
              <a:gd name="connsiteY8" fmla="*/ 4931 h 2425402"/>
              <a:gd name="connsiteX9" fmla="*/ 4814 w 198900"/>
              <a:gd name="connsiteY9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70032 w 198900"/>
              <a:gd name="connsiteY2" fmla="*/ 2425402 h 2425402"/>
              <a:gd name="connsiteX3" fmla="*/ 103202 w 198900"/>
              <a:gd name="connsiteY3" fmla="*/ 2421816 h 2425402"/>
              <a:gd name="connsiteX4" fmla="*/ 62636 w 198900"/>
              <a:gd name="connsiteY4" fmla="*/ 1711811 h 2425402"/>
              <a:gd name="connsiteX5" fmla="*/ 198900 w 198900"/>
              <a:gd name="connsiteY5" fmla="*/ 1615216 h 2425402"/>
              <a:gd name="connsiteX6" fmla="*/ 60843 w 198900"/>
              <a:gd name="connsiteY6" fmla="*/ 1667212 h 2425402"/>
              <a:gd name="connsiteX7" fmla="*/ 37311 w 198900"/>
              <a:gd name="connsiteY7" fmla="*/ 4931 h 2425402"/>
              <a:gd name="connsiteX8" fmla="*/ 4814 w 198900"/>
              <a:gd name="connsiteY8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56029 w 194086"/>
              <a:gd name="connsiteY5" fmla="*/ 1667212 h 2425402"/>
              <a:gd name="connsiteX6" fmla="*/ 32497 w 194086"/>
              <a:gd name="connsiteY6" fmla="*/ 4931 h 2425402"/>
              <a:gd name="connsiteX7" fmla="*/ 0 w 194086"/>
              <a:gd name="connsiteY7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32497 w 194086"/>
              <a:gd name="connsiteY5" fmla="*/ 4931 h 2425402"/>
              <a:gd name="connsiteX6" fmla="*/ 0 w 194086"/>
              <a:gd name="connsiteY6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57822 w 98388"/>
              <a:gd name="connsiteY3" fmla="*/ 1711811 h 2425402"/>
              <a:gd name="connsiteX4" fmla="*/ 32497 w 98388"/>
              <a:gd name="connsiteY4" fmla="*/ 4931 h 2425402"/>
              <a:gd name="connsiteX5" fmla="*/ 0 w 98388"/>
              <a:gd name="connsiteY5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32497 w 98388"/>
              <a:gd name="connsiteY3" fmla="*/ 4931 h 2425402"/>
              <a:gd name="connsiteX4" fmla="*/ 0 w 98388"/>
              <a:gd name="connsiteY4" fmla="*/ 0 h 2425402"/>
              <a:gd name="connsiteX0" fmla="*/ 0 w 98388"/>
              <a:gd name="connsiteY0" fmla="*/ 18882 h 2420471"/>
              <a:gd name="connsiteX1" fmla="*/ 65218 w 98388"/>
              <a:gd name="connsiteY1" fmla="*/ 2420471 h 2420471"/>
              <a:gd name="connsiteX2" fmla="*/ 98388 w 98388"/>
              <a:gd name="connsiteY2" fmla="*/ 2416885 h 2420471"/>
              <a:gd name="connsiteX3" fmla="*/ 32497 w 98388"/>
              <a:gd name="connsiteY3" fmla="*/ 0 h 2420471"/>
              <a:gd name="connsiteX4" fmla="*/ 0 w 98388"/>
              <a:gd name="connsiteY4" fmla="*/ 18882 h 2420471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7260 w 98388"/>
              <a:gd name="connsiteY3" fmla="*/ 14455 h 2401589"/>
              <a:gd name="connsiteX4" fmla="*/ 0 w 98388"/>
              <a:gd name="connsiteY4" fmla="*/ 0 h 2401589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2498 w 98388"/>
              <a:gd name="connsiteY3" fmla="*/ 168 h 2401589"/>
              <a:gd name="connsiteX4" fmla="*/ 0 w 98388"/>
              <a:gd name="connsiteY4" fmla="*/ 0 h 2401589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397835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216860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88" h="2239496">
                <a:moveTo>
                  <a:pt x="0" y="9357"/>
                </a:moveTo>
                <a:cubicBezTo>
                  <a:pt x="5453" y="412769"/>
                  <a:pt x="-8330" y="1126248"/>
                  <a:pt x="65218" y="2239496"/>
                </a:cubicBezTo>
                <a:lnTo>
                  <a:pt x="98388" y="2216860"/>
                </a:lnTo>
                <a:cubicBezTo>
                  <a:pt x="38324" y="1244545"/>
                  <a:pt x="21124" y="872303"/>
                  <a:pt x="32498" y="0"/>
                </a:cubicBezTo>
                <a:lnTo>
                  <a:pt x="0" y="935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Szabadkézi sokszög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5" name="Szabadkézi sokszög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6" name="Szabadkézi sokszög 22"/>
          <p:cNvSpPr>
            <a:spLocks/>
          </p:cNvSpPr>
          <p:nvPr userDrawn="1"/>
        </p:nvSpPr>
        <p:spPr bwMode="auto">
          <a:xfrm rot="21262715">
            <a:off x="133288" y="5429368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7" name="Szabadkézi sokszög 6"/>
          <p:cNvSpPr/>
          <p:nvPr userDrawn="1"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hu-HU" dirty="0"/>
          </a:p>
        </p:txBody>
      </p:sp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219200" y="381000"/>
            <a:ext cx="97536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97536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839199" y="6508752"/>
            <a:ext cx="1012583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0AC4B3D8-5ADB-4A32-BF23-A92F8A52B91A}" type="datetimeFigureOut">
              <a:rPr lang="hu-HU" smtClean="0"/>
              <a:pPr/>
              <a:t>2020. 04. 20.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1219200" y="6508752"/>
            <a:ext cx="57912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10210800" y="6508752"/>
            <a:ext cx="7620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AEE26C7-C0F2-47B8-A1D5-ED66318EE92E}" type="slidenum">
              <a:rPr lang="hu-HU" smtClean="0"/>
              <a:pPr/>
              <a:t>‹#›</a:t>
            </a:fld>
            <a:endParaRPr lang="hu-HU" dirty="0"/>
          </a:p>
        </p:txBody>
      </p:sp>
      <p:grpSp>
        <p:nvGrpSpPr>
          <p:cNvPr id="8" name="Csoportba foglalás 7"/>
          <p:cNvGrpSpPr/>
          <p:nvPr userDrawn="1"/>
        </p:nvGrpSpPr>
        <p:grpSpPr>
          <a:xfrm rot="359119" flipH="1">
            <a:off x="11435433" y="6163490"/>
            <a:ext cx="391366" cy="133877"/>
            <a:chOff x="11572034" y="6157344"/>
            <a:chExt cx="478917" cy="163826"/>
          </a:xfrm>
        </p:grpSpPr>
        <p:sp>
          <p:nvSpPr>
            <p:cNvPr id="22" name="Szív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3" name="Szív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5" name="Szabadkézi sokszög 24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26" name="Szabadkézi sokszög 25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  <p:grpSp>
        <p:nvGrpSpPr>
          <p:cNvPr id="28" name="Csoportba foglalás 27"/>
          <p:cNvGrpSpPr/>
          <p:nvPr userDrawn="1"/>
        </p:nvGrpSpPr>
        <p:grpSpPr>
          <a:xfrm rot="21240881">
            <a:off x="372469" y="5615032"/>
            <a:ext cx="505353" cy="172869"/>
            <a:chOff x="11572034" y="6157344"/>
            <a:chExt cx="478917" cy="163826"/>
          </a:xfrm>
        </p:grpSpPr>
        <p:sp>
          <p:nvSpPr>
            <p:cNvPr id="29" name="Szív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0" name="Szív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1" name="Szabadkézi sokszög 30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32" name="Szabadkézi sokszög 31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</p:grpSp>
    </p:spTree>
    <p:extLst>
      <p:ext uri="{BB962C8B-B14F-4D97-AF65-F5344CB8AC3E}">
        <p14:creationId xmlns:p14="http://schemas.microsoft.com/office/powerpoint/2010/main" val="294744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7" r:id="rId3"/>
    <p:sldLayoutId id="2147483661" r:id="rId4"/>
    <p:sldLayoutId id="2147483662" r:id="rId5"/>
    <p:sldLayoutId id="2147483663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4.jp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hu-HU" dirty="0">
                <a:latin typeface="Cambria"/>
              </a:rPr>
              <a:t>Bölcsődék Napja</a:t>
            </a:r>
            <a:endParaRPr lang="hu-HU" sz="6000" b="0" i="0" dirty="0">
              <a:solidFill>
                <a:schemeClr val="tx1"/>
              </a:solidFill>
              <a:latin typeface="Cambria"/>
              <a:ea typeface="+mj-ea"/>
              <a:cs typeface="+mj-cs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400800" y="3429000"/>
            <a:ext cx="4953000" cy="1296144"/>
          </a:xfrm>
        </p:spPr>
        <p:txBody>
          <a:bodyPr>
            <a:normAutofit fontScale="70000" lnSpcReduction="20000"/>
          </a:bodyPr>
          <a:lstStyle/>
          <a:p>
            <a:pPr marL="0" indent="0" algn="l">
              <a:spcBef>
                <a:spcPts val="6"/>
              </a:spcBef>
              <a:buNone/>
            </a:pPr>
            <a:r>
              <a:rPr lang="hu-HU" b="1" dirty="0"/>
              <a:t>10. Jubileumi év</a:t>
            </a:r>
          </a:p>
          <a:p>
            <a:pPr marL="0" indent="0" algn="l">
              <a:spcBef>
                <a:spcPts val="6"/>
              </a:spcBef>
              <a:buNone/>
            </a:pPr>
            <a:r>
              <a:rPr lang="hu-HU" b="1" dirty="0"/>
              <a:t>2010. – 2020.</a:t>
            </a:r>
          </a:p>
          <a:p>
            <a:pPr marL="0" indent="0" algn="l">
              <a:spcBef>
                <a:spcPts val="6"/>
              </a:spcBef>
              <a:buNone/>
            </a:pPr>
            <a:endParaRPr lang="hu-HU" b="1" dirty="0"/>
          </a:p>
          <a:p>
            <a:pPr marL="0" indent="0" algn="l">
              <a:spcBef>
                <a:spcPts val="6"/>
              </a:spcBef>
              <a:buNone/>
            </a:pPr>
            <a:r>
              <a:rPr lang="hu-HU" sz="3800" b="1" dirty="0">
                <a:solidFill>
                  <a:schemeClr val="accent1">
                    <a:lumMod val="75000"/>
                  </a:schemeClr>
                </a:solidFill>
              </a:rPr>
              <a:t>Szombathelyi Egyesített Bölcsődei Intézmény</a:t>
            </a:r>
          </a:p>
        </p:txBody>
      </p:sp>
      <p:sp>
        <p:nvSpPr>
          <p:cNvPr id="16" name="Kép helye 14">
            <a:extLst>
              <a:ext uri="{FF2B5EF4-FFF2-40B4-BE49-F238E27FC236}">
                <a16:creationId xmlns:a16="http://schemas.microsoft.com/office/drawing/2014/main" id="{ED17B5C6-DBF5-4920-A935-0C0E10B9FB40}"/>
              </a:ext>
            </a:extLst>
          </p:cNvPr>
          <p:cNvSpPr txBox="1">
            <a:spLocks/>
          </p:cNvSpPr>
          <p:nvPr/>
        </p:nvSpPr>
        <p:spPr>
          <a:xfrm>
            <a:off x="1991544" y="526400"/>
            <a:ext cx="3910007" cy="4756085"/>
          </a:xfrm>
          <a:custGeom>
            <a:avLst/>
            <a:gdLst>
              <a:gd name="connsiteX0" fmla="*/ 1089689 w 3910007"/>
              <a:gd name="connsiteY0" fmla="*/ 464 h 4756085"/>
              <a:gd name="connsiteX1" fmla="*/ 1243617 w 3910007"/>
              <a:gd name="connsiteY1" fmla="*/ 1918 h 4756085"/>
              <a:gd name="connsiteX2" fmla="*/ 1973471 w 3910007"/>
              <a:gd name="connsiteY2" fmla="*/ 156757 h 4756085"/>
              <a:gd name="connsiteX3" fmla="*/ 2007042 w 3910007"/>
              <a:gd name="connsiteY3" fmla="*/ 143853 h 4756085"/>
              <a:gd name="connsiteX4" fmla="*/ 3711847 w 3910007"/>
              <a:gd name="connsiteY4" fmla="*/ 148540 h 4756085"/>
              <a:gd name="connsiteX5" fmla="*/ 3721902 w 3910007"/>
              <a:gd name="connsiteY5" fmla="*/ 2382467 h 4756085"/>
              <a:gd name="connsiteX6" fmla="*/ 3704524 w 3910007"/>
              <a:gd name="connsiteY6" fmla="*/ 4594020 h 4756085"/>
              <a:gd name="connsiteX7" fmla="*/ 2007077 w 3910007"/>
              <a:gd name="connsiteY7" fmla="*/ 4621916 h 4756085"/>
              <a:gd name="connsiteX8" fmla="*/ 1955004 w 3910007"/>
              <a:gd name="connsiteY8" fmla="*/ 4609227 h 4756085"/>
              <a:gd name="connsiteX9" fmla="*/ 205484 w 3910007"/>
              <a:gd name="connsiteY9" fmla="*/ 4594020 h 4756085"/>
              <a:gd name="connsiteX10" fmla="*/ 188106 w 3910007"/>
              <a:gd name="connsiteY10" fmla="*/ 2382467 h 4756085"/>
              <a:gd name="connsiteX11" fmla="*/ 198161 w 3910007"/>
              <a:gd name="connsiteY11" fmla="*/ 148540 h 4756085"/>
              <a:gd name="connsiteX12" fmla="*/ 1089689 w 3910007"/>
              <a:gd name="connsiteY12" fmla="*/ 464 h 475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910007" h="4756085">
                <a:moveTo>
                  <a:pt x="1089689" y="464"/>
                </a:moveTo>
                <a:cubicBezTo>
                  <a:pt x="1140542" y="-452"/>
                  <a:pt x="1191944" y="-32"/>
                  <a:pt x="1243617" y="1918"/>
                </a:cubicBezTo>
                <a:cubicBezTo>
                  <a:pt x="1490944" y="11251"/>
                  <a:pt x="1744445" y="55661"/>
                  <a:pt x="1973471" y="156757"/>
                </a:cubicBezTo>
                <a:lnTo>
                  <a:pt x="2007042" y="143853"/>
                </a:lnTo>
                <a:cubicBezTo>
                  <a:pt x="2609517" y="-99651"/>
                  <a:pt x="3344890" y="24376"/>
                  <a:pt x="3711847" y="148540"/>
                </a:cubicBezTo>
                <a:cubicBezTo>
                  <a:pt x="4055478" y="941536"/>
                  <a:pt x="3880443" y="1659193"/>
                  <a:pt x="3721902" y="2382467"/>
                </a:cubicBezTo>
                <a:cubicBezTo>
                  <a:pt x="3914620" y="3065825"/>
                  <a:pt x="4018252" y="3691059"/>
                  <a:pt x="3704524" y="4594020"/>
                </a:cubicBezTo>
                <a:cubicBezTo>
                  <a:pt x="3270564" y="4790183"/>
                  <a:pt x="2751602" y="4818276"/>
                  <a:pt x="2007077" y="4621916"/>
                </a:cubicBezTo>
                <a:lnTo>
                  <a:pt x="1955004" y="4609227"/>
                </a:lnTo>
                <a:cubicBezTo>
                  <a:pt x="1182330" y="4819480"/>
                  <a:pt x="649428" y="4794696"/>
                  <a:pt x="205484" y="4594020"/>
                </a:cubicBezTo>
                <a:cubicBezTo>
                  <a:pt x="-108243" y="3691059"/>
                  <a:pt x="-4612" y="3065825"/>
                  <a:pt x="188106" y="2382467"/>
                </a:cubicBezTo>
                <a:cubicBezTo>
                  <a:pt x="29565" y="1659193"/>
                  <a:pt x="-145470" y="941536"/>
                  <a:pt x="198161" y="148540"/>
                </a:cubicBezTo>
                <a:cubicBezTo>
                  <a:pt x="404617" y="78683"/>
                  <a:pt x="733711" y="6874"/>
                  <a:pt x="1089689" y="464"/>
                </a:cubicBezTo>
                <a:close/>
              </a:path>
            </a:pathLst>
          </a:custGeom>
        </p:spPr>
      </p:sp>
      <p:pic>
        <p:nvPicPr>
          <p:cNvPr id="17" name="Kép helye 13">
            <a:extLst>
              <a:ext uri="{FF2B5EF4-FFF2-40B4-BE49-F238E27FC236}">
                <a16:creationId xmlns:a16="http://schemas.microsoft.com/office/drawing/2014/main" id="{DE677C1E-EB10-4025-91F4-A2FD10762E3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0" r="19160"/>
          <a:stretch>
            <a:fillRect/>
          </a:stretch>
        </p:blipFill>
        <p:spPr>
          <a:xfrm>
            <a:off x="1991544" y="559195"/>
            <a:ext cx="3910012" cy="4756150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</p:pic>
      <p:pic>
        <p:nvPicPr>
          <p:cNvPr id="5" name="Believer">
            <a:hlinkClick r:id="" action="ppaction://media"/>
            <a:extLst>
              <a:ext uri="{FF2B5EF4-FFF2-40B4-BE49-F238E27FC236}">
                <a16:creationId xmlns:a16="http://schemas.microsoft.com/office/drawing/2014/main" id="{0733A137-26C2-4F59-AAB5-CA836F8691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6600" y="62373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4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790">
        <p:fade/>
      </p:transition>
    </mc:Choice>
    <mc:Fallback xmlns="">
      <p:transition spd="med" advTm="97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22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99456" y="0"/>
            <a:ext cx="3724275" cy="2016224"/>
          </a:xfrm>
        </p:spPr>
        <p:txBody>
          <a:bodyPr>
            <a:normAutofit fontScale="90000"/>
          </a:bodyPr>
          <a:lstStyle/>
          <a:p>
            <a:pPr algn="ctr">
              <a:spcBef>
                <a:spcPts val="0"/>
              </a:spcBef>
            </a:pPr>
            <a:r>
              <a:rPr lang="hu-HU" sz="2700" dirty="0"/>
              <a:t>7/2010. (II. 19.) SZMM utasítás</a:t>
            </a:r>
            <a:br>
              <a:rPr lang="hu-HU" sz="2700" dirty="0"/>
            </a:br>
            <a:r>
              <a:rPr lang="hu-HU" sz="2700" dirty="0"/>
              <a:t>a Bölcsődék Napja megünnepléséről</a:t>
            </a:r>
            <a:br>
              <a:rPr lang="hu-HU" dirty="0"/>
            </a:br>
            <a:endParaRPr lang="hu-HU" sz="3400" b="0" i="0" dirty="0">
              <a:solidFill>
                <a:schemeClr val="tx1"/>
              </a:solidFill>
              <a:latin typeface="Cambria"/>
              <a:ea typeface="+mj-ea"/>
              <a:cs typeface="+mj-cs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335360" y="1124744"/>
            <a:ext cx="5184576" cy="5328592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br>
              <a:rPr lang="hu-HU" dirty="0"/>
            </a:br>
            <a:br>
              <a:rPr lang="hu-HU" dirty="0"/>
            </a:br>
            <a:br>
              <a:rPr lang="hu-HU" sz="2300" dirty="0"/>
            </a:br>
            <a:r>
              <a:rPr lang="hu-HU" sz="2600" dirty="0"/>
              <a:t>1. § Figyelemmel arra, hogy a kisgyermekek számára napközbeni ellátást nyújtó bölcsőde intézményének meghatározó szerepe van az anyák munkavállalásában és a gyermekek szakszerű, egészséges fejlődést segítő gondozásában – </a:t>
            </a:r>
            <a:r>
              <a:rPr lang="hu-HU" sz="2600" b="1" dirty="0">
                <a:solidFill>
                  <a:schemeClr val="tx1"/>
                </a:solidFill>
              </a:rPr>
              <a:t>a Pesti Első Bölcsődei Egylet által létrehozott első magyar bölcsőde 1852. április 21-én Budapesten történő megnyitásának tiszteletére – április 21-ét a Bölcsődék Napjává nyilvánítom.</a:t>
            </a:r>
            <a:br>
              <a:rPr lang="hu-HU" sz="2600" b="1" dirty="0">
                <a:solidFill>
                  <a:schemeClr val="tx1"/>
                </a:solidFill>
              </a:rPr>
            </a:br>
            <a:br>
              <a:rPr lang="hu-HU" sz="2600" dirty="0">
                <a:solidFill>
                  <a:schemeClr val="tx1"/>
                </a:solidFill>
              </a:rPr>
            </a:br>
            <a:br>
              <a:rPr lang="hu-HU" sz="2600" dirty="0"/>
            </a:br>
            <a:r>
              <a:rPr lang="hu-HU" sz="2600" dirty="0"/>
              <a:t>2. § Elrendelem, hogy a szociális és munkaügyi miniszter által adományozható szakmai elismerések a bölcsődei dolgozók részére minden év április 21-én kerüljenek átadásra. Felkérem továbbá a bölcsődéket fenntartó szervezeteket, a bölcsődék szakmai szervezeteit, hogy minden év április 21-én méltó keretek között emlékezzenek meg az 1. §-ban írt jeles eseményről és a bölcsődékről..”</a:t>
            </a:r>
          </a:p>
        </p:txBody>
      </p:sp>
      <p:pic>
        <p:nvPicPr>
          <p:cNvPr id="8" name="Kép helye 7">
            <a:extLst>
              <a:ext uri="{FF2B5EF4-FFF2-40B4-BE49-F238E27FC236}">
                <a16:creationId xmlns:a16="http://schemas.microsoft.com/office/drawing/2014/main" id="{6F8F1D36-2801-4F6B-B2F0-D6F762CD036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25" b="27425"/>
          <a:stretch>
            <a:fillRect/>
          </a:stretch>
        </p:blipFill>
        <p:spPr>
          <a:xfrm>
            <a:off x="5663952" y="980728"/>
            <a:ext cx="5411811" cy="4401809"/>
          </a:xfrm>
        </p:spPr>
      </p:pic>
    </p:spTree>
    <p:extLst>
      <p:ext uri="{BB962C8B-B14F-4D97-AF65-F5344CB8AC3E}">
        <p14:creationId xmlns:p14="http://schemas.microsoft.com/office/powerpoint/2010/main" val="34912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929">
        <p:fade/>
      </p:transition>
    </mc:Choice>
    <mc:Fallback xmlns="">
      <p:transition spd="med" advTm="13929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z="2400" b="1" dirty="0">
                <a:latin typeface="Cambria"/>
              </a:rPr>
              <a:t>I. Bölcsődék Napja Szombathely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z="2400" b="1" i="0" dirty="0">
                <a:latin typeface="Cambria"/>
              </a:rPr>
              <a:t>2010. év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half" idx="14"/>
          </p:nvPr>
        </p:nvSpPr>
        <p:spPr>
          <a:xfrm>
            <a:off x="6672064" y="4221088"/>
            <a:ext cx="3886200" cy="1304924"/>
          </a:xfrm>
        </p:spPr>
        <p:txBody>
          <a:bodyPr>
            <a:no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z="2000" b="1" i="0" dirty="0">
                <a:latin typeface="Cambria"/>
              </a:rPr>
              <a:t>Dr. </a:t>
            </a:r>
            <a:r>
              <a:rPr lang="hu-HU" sz="2000" b="1" i="0" dirty="0" err="1">
                <a:latin typeface="Cambria"/>
              </a:rPr>
              <a:t>Komlósi</a:t>
            </a:r>
            <a:r>
              <a:rPr lang="hu-HU" sz="2000" b="1" i="0" dirty="0">
                <a:latin typeface="Cambria"/>
              </a:rPr>
              <a:t> Ákos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z="2000" dirty="0">
                <a:latin typeface="Cambria"/>
              </a:rPr>
              <a:t>Pécsi Kisgyermek Szociális Intézmények igazgatója tartott előadást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hu-HU" sz="2000" b="0" i="0" dirty="0">
                <a:latin typeface="Cambria"/>
              </a:rPr>
              <a:t>„</a:t>
            </a:r>
            <a:r>
              <a:rPr lang="hu-HU" sz="2000" b="0" i="1" dirty="0">
                <a:latin typeface="Cambria"/>
              </a:rPr>
              <a:t>Szülői és gondozónői kompetenciák” címmel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FBF774E2-09EF-46C3-B91F-67BDCEBDD50C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7" b="16707"/>
          <a:stretch>
            <a:fillRect/>
          </a:stretch>
        </p:blipFill>
        <p:spPr bwMode="auto">
          <a:xfrm>
            <a:off x="1487488" y="696402"/>
            <a:ext cx="4159013" cy="3179194"/>
          </a:xfrm>
          <a:prstGeom prst="rect">
            <a:avLst/>
          </a:prstGeom>
          <a:noFill/>
        </p:spPr>
      </p:pic>
      <p:pic>
        <p:nvPicPr>
          <p:cNvPr id="16" name="Kép helye 15">
            <a:extLst>
              <a:ext uri="{FF2B5EF4-FFF2-40B4-BE49-F238E27FC236}">
                <a16:creationId xmlns:a16="http://schemas.microsoft.com/office/drawing/2014/main" id="{DE628C25-B1FF-4084-AB5A-35EDFF724141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8" r="37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0103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926">
        <p:fade/>
      </p:transition>
    </mc:Choice>
    <mc:Fallback xmlns="">
      <p:transition spd="med" advTm="892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14"/>
          </p:nvPr>
        </p:nvSpPr>
        <p:spPr>
          <a:xfrm>
            <a:off x="6472301" y="4149080"/>
            <a:ext cx="4808466" cy="1795960"/>
          </a:xfrm>
        </p:spPr>
        <p:txBody>
          <a:bodyPr>
            <a:noAutofit/>
          </a:bodyPr>
          <a:lstStyle/>
          <a:p>
            <a:r>
              <a:rPr lang="hu-HU" sz="2000" dirty="0"/>
              <a:t>Csiribiri Kórus</a:t>
            </a:r>
          </a:p>
          <a:p>
            <a:r>
              <a:rPr lang="hu-HU" sz="2000" dirty="0"/>
              <a:t>Sebestyén Bianka intézményvezető-nyitotta meg az ünnepséget</a:t>
            </a:r>
          </a:p>
          <a:p>
            <a:r>
              <a:rPr lang="hu-HU" sz="2000" dirty="0"/>
              <a:t>Prof. Dr. </a:t>
            </a:r>
            <a:r>
              <a:rPr lang="hu-HU" sz="2000" dirty="0" err="1"/>
              <a:t>Bagdy</a:t>
            </a:r>
            <a:r>
              <a:rPr lang="hu-HU" sz="2000" dirty="0"/>
              <a:t> Emőke-A gyermek egészséges fejlődését elősegítő nevelő és szülő közti kapcsolat</a:t>
            </a:r>
          </a:p>
        </p:txBody>
      </p:sp>
      <p:sp>
        <p:nvSpPr>
          <p:cNvPr id="6" name="Cím 5"/>
          <p:cNvSpPr>
            <a:spLocks noGrp="1"/>
          </p:cNvSpPr>
          <p:nvPr>
            <p:ph type="title"/>
          </p:nvPr>
        </p:nvSpPr>
        <p:spPr>
          <a:xfrm>
            <a:off x="6400800" y="3657600"/>
            <a:ext cx="4572000" cy="635496"/>
          </a:xfrm>
        </p:spPr>
        <p:txBody>
          <a:bodyPr>
            <a:noAutofit/>
          </a:bodyPr>
          <a:lstStyle/>
          <a:p>
            <a:pPr lvl="0">
              <a:spcBef>
                <a:spcPts val="1800"/>
              </a:spcBef>
            </a:pPr>
            <a:r>
              <a:rPr lang="hu-HU" sz="2400" b="1" dirty="0">
                <a:solidFill>
                  <a:prstClr val="black">
                    <a:lumMod val="65000"/>
                    <a:lumOff val="35000"/>
                  </a:prstClr>
                </a:solidFill>
                <a:ea typeface="+mn-ea"/>
                <a:cs typeface="+mn-cs"/>
              </a:rPr>
              <a:t>Bölcsődék Napja 2011. év</a:t>
            </a:r>
            <a:br>
              <a:rPr lang="hu-HU" sz="2400" b="1" dirty="0">
                <a:solidFill>
                  <a:prstClr val="black">
                    <a:lumMod val="65000"/>
                    <a:lumOff val="35000"/>
                  </a:prstClr>
                </a:solidFill>
                <a:ea typeface="+mn-ea"/>
                <a:cs typeface="+mn-cs"/>
              </a:rPr>
            </a:br>
            <a:endParaRPr lang="hu-HU" sz="2400" b="1" i="0" dirty="0">
              <a:solidFill>
                <a:schemeClr val="tx1"/>
              </a:solidFill>
              <a:latin typeface="Cambria"/>
            </a:endParaRPr>
          </a:p>
        </p:txBody>
      </p:sp>
      <p:sp>
        <p:nvSpPr>
          <p:cNvPr id="10" name="Kép helye 9">
            <a:extLst>
              <a:ext uri="{FF2B5EF4-FFF2-40B4-BE49-F238E27FC236}">
                <a16:creationId xmlns:a16="http://schemas.microsoft.com/office/drawing/2014/main" id="{BD8834C2-58D3-4523-A239-6D2719DE2E53}"/>
              </a:ext>
            </a:extLst>
          </p:cNvPr>
          <p:cNvSpPr>
            <a:spLocks noGrp="1"/>
          </p:cNvSpPr>
          <p:nvPr>
            <p:ph type="pic" idx="15"/>
          </p:nvPr>
        </p:nvSpPr>
        <p:spPr/>
      </p:sp>
      <p:sp>
        <p:nvSpPr>
          <p:cNvPr id="12" name="Kép helye 11">
            <a:extLst>
              <a:ext uri="{FF2B5EF4-FFF2-40B4-BE49-F238E27FC236}">
                <a16:creationId xmlns:a16="http://schemas.microsoft.com/office/drawing/2014/main" id="{60BA4823-E974-4B17-84C7-7DAFC791F1E9}"/>
              </a:ext>
            </a:extLst>
          </p:cNvPr>
          <p:cNvSpPr>
            <a:spLocks noGrp="1"/>
          </p:cNvSpPr>
          <p:nvPr>
            <p:ph type="pic" idx="16"/>
          </p:nvPr>
        </p:nvSpPr>
        <p:spPr/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70CE6AE0-6FD3-4A86-81A9-F005BB17573D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1" r="1984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30AD790D-DB15-4B0C-A4D8-1EB944A3349A}"/>
              </a:ext>
            </a:extLst>
          </p:cNvPr>
          <p:cNvPicPr/>
          <p:nvPr/>
        </p:nvPicPr>
        <p:blipFill>
          <a:blip r:embed="rId4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923" y="830927"/>
            <a:ext cx="2096265" cy="2394294"/>
          </a:xfrm>
          <a:prstGeom prst="rect">
            <a:avLst/>
          </a:prstGeom>
          <a:noFill/>
          <a:ln w="15875">
            <a:solidFill>
              <a:srgbClr val="4F81BD"/>
            </a:solidFill>
            <a:miter lim="800000"/>
            <a:headEnd/>
            <a:tailEnd/>
          </a:ln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D780FB96-ADEC-4140-9DAD-136D8AEB7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8056" y="796616"/>
            <a:ext cx="2251932" cy="234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79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437">
        <p:fade/>
      </p:transition>
    </mc:Choice>
    <mc:Fallback xmlns="">
      <p:transition spd="med" advTm="104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helye 9">
            <a:extLst>
              <a:ext uri="{FF2B5EF4-FFF2-40B4-BE49-F238E27FC236}">
                <a16:creationId xmlns:a16="http://schemas.microsoft.com/office/drawing/2014/main" id="{18E64847-D5A3-4391-946A-560FF1A2911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" r="3390"/>
          <a:stretch>
            <a:fillRect/>
          </a:stretch>
        </p:blipFill>
        <p:spPr>
          <a:xfrm rot="5400000">
            <a:off x="911225" y="1055688"/>
            <a:ext cx="5157788" cy="4149725"/>
          </a:xfr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63E2184D-FDAB-4B0C-B57C-AFF4EF3CC21C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Testi-lelki kondíció jelentősége a bölcsődei munkában című minősített szakmai nap</a:t>
            </a:r>
          </a:p>
        </p:txBody>
      </p:sp>
      <p:pic>
        <p:nvPicPr>
          <p:cNvPr id="12" name="Kép helye 11">
            <a:extLst>
              <a:ext uri="{FF2B5EF4-FFF2-40B4-BE49-F238E27FC236}">
                <a16:creationId xmlns:a16="http://schemas.microsoft.com/office/drawing/2014/main" id="{12B13282-7D79-4C7D-A0EB-1E0FDC7AF520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14" name="Kép helye 13">
            <a:extLst>
              <a:ext uri="{FF2B5EF4-FFF2-40B4-BE49-F238E27FC236}">
                <a16:creationId xmlns:a16="http://schemas.microsoft.com/office/drawing/2014/main" id="{F3C48B07-9F17-4C9A-8656-900B19591657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C85168E7-C023-406D-A45C-06E2E052E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2012. év </a:t>
            </a:r>
            <a:br>
              <a:rPr lang="hu-HU" dirty="0"/>
            </a:br>
            <a:r>
              <a:rPr lang="hu-HU" dirty="0"/>
              <a:t>Bölcsődék Napja</a:t>
            </a:r>
          </a:p>
        </p:txBody>
      </p:sp>
    </p:spTree>
    <p:extLst>
      <p:ext uri="{BB962C8B-B14F-4D97-AF65-F5344CB8AC3E}">
        <p14:creationId xmlns:p14="http://schemas.microsoft.com/office/powerpoint/2010/main" val="40552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518">
        <p:fade/>
      </p:transition>
    </mc:Choice>
    <mc:Fallback xmlns="">
      <p:transition spd="med" advTm="8518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helye 9">
            <a:extLst>
              <a:ext uri="{FF2B5EF4-FFF2-40B4-BE49-F238E27FC236}">
                <a16:creationId xmlns:a16="http://schemas.microsoft.com/office/drawing/2014/main" id="{F150BAD6-2109-491A-8592-B9CC1CFF271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1" r="19841"/>
          <a:stretch>
            <a:fillRect/>
          </a:stretch>
        </p:blipFill>
        <p:spPr/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8DDADA97-C5BC-4CC3-B115-1F727A09AC55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6400102" y="4365104"/>
            <a:ext cx="4561536" cy="1511821"/>
          </a:xfrm>
        </p:spPr>
        <p:txBody>
          <a:bodyPr>
            <a:normAutofit fontScale="77500" lnSpcReduction="20000"/>
          </a:bodyPr>
          <a:lstStyle/>
          <a:p>
            <a:r>
              <a:rPr lang="hu-HU" sz="2200" dirty="0"/>
              <a:t>Kitüntetettek</a:t>
            </a:r>
          </a:p>
          <a:p>
            <a:r>
              <a:rPr lang="hu-HU" sz="2200" dirty="0"/>
              <a:t>Dr. Varga Gábor PhD egyetemi docens- „ Az első évek örökké tartanak”</a:t>
            </a:r>
          </a:p>
          <a:p>
            <a:r>
              <a:rPr lang="hu-HU" sz="2200" dirty="0"/>
              <a:t>Péter Anita, szaktanácsadó-”A kisgyermeknevelők lelki egészsége” c. előadás</a:t>
            </a:r>
          </a:p>
          <a:p>
            <a:endParaRPr lang="hu-HU" dirty="0"/>
          </a:p>
        </p:txBody>
      </p:sp>
      <p:pic>
        <p:nvPicPr>
          <p:cNvPr id="8" name="Kép helye 7">
            <a:extLst>
              <a:ext uri="{FF2B5EF4-FFF2-40B4-BE49-F238E27FC236}">
                <a16:creationId xmlns:a16="http://schemas.microsoft.com/office/drawing/2014/main" id="{F62CC3C2-E55D-4AEF-A7FB-F7A2BC02CF10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1" b="12761"/>
          <a:stretch>
            <a:fillRect/>
          </a:stretch>
        </p:blipFill>
        <p:spPr>
          <a:xfrm>
            <a:off x="8774781" y="649787"/>
            <a:ext cx="2251932" cy="2779213"/>
          </a:xfrm>
        </p:spPr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61DF473A-5397-4935-B7F1-F9A0149BA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0" y="3657600"/>
            <a:ext cx="4572000" cy="563488"/>
          </a:xfrm>
        </p:spPr>
        <p:txBody>
          <a:bodyPr/>
          <a:lstStyle/>
          <a:p>
            <a:r>
              <a:rPr lang="hu-HU" b="1" dirty="0"/>
              <a:t>2012. év</a:t>
            </a:r>
          </a:p>
        </p:txBody>
      </p:sp>
      <p:pic>
        <p:nvPicPr>
          <p:cNvPr id="14" name="Kép helye 13">
            <a:extLst>
              <a:ext uri="{FF2B5EF4-FFF2-40B4-BE49-F238E27FC236}">
                <a16:creationId xmlns:a16="http://schemas.microsoft.com/office/drawing/2014/main" id="{65BA1F72-9024-4CE5-8745-B9E652668AA8}"/>
              </a:ext>
            </a:extLst>
          </p:cNvPr>
          <p:cNvPicPr>
            <a:picLocks noGrp="1"/>
          </p:cNvPicPr>
          <p:nvPr>
            <p:ph type="pic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 bwMode="auto">
          <a:xfrm>
            <a:off x="6096000" y="583112"/>
            <a:ext cx="2251932" cy="2779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546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923">
        <p:fade/>
      </p:transition>
    </mc:Choice>
    <mc:Fallback xmlns="">
      <p:transition spd="med" advTm="9923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helye 7">
            <a:extLst>
              <a:ext uri="{FF2B5EF4-FFF2-40B4-BE49-F238E27FC236}">
                <a16:creationId xmlns:a16="http://schemas.microsoft.com/office/drawing/2014/main" id="{1C193403-E954-4730-B9D6-2E0319B4369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9" r="23259"/>
          <a:stretch>
            <a:fillRect/>
          </a:stretch>
        </p:blipFill>
        <p:spPr/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9EA50808-894D-48FD-AF0E-C8243EF030DD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6384032" y="4149080"/>
            <a:ext cx="4561536" cy="1152525"/>
          </a:xfrm>
        </p:spPr>
        <p:txBody>
          <a:bodyPr>
            <a:noAutofit/>
          </a:bodyPr>
          <a:lstStyle/>
          <a:p>
            <a:r>
              <a:rPr lang="hu-HU" sz="2000" dirty="0"/>
              <a:t>Játék helye, szerepe a kisgyermek életében címmel minősített konferenciát tartottunk</a:t>
            </a:r>
          </a:p>
          <a:p>
            <a:r>
              <a:rPr lang="hu-HU" sz="2000" dirty="0"/>
              <a:t>Konferencia kiemelt előadója: </a:t>
            </a:r>
            <a:r>
              <a:rPr lang="hu-HU" sz="2000" b="1" dirty="0"/>
              <a:t>Dr. </a:t>
            </a:r>
            <a:r>
              <a:rPr lang="hu-HU" sz="2000" b="1" dirty="0" err="1"/>
              <a:t>Vekerdy</a:t>
            </a:r>
            <a:r>
              <a:rPr lang="hu-HU" sz="2000" b="1" dirty="0"/>
              <a:t> Tamás </a:t>
            </a:r>
            <a:r>
              <a:rPr lang="hu-HU" sz="2000" dirty="0"/>
              <a:t>pszichológus, aki a kisgyermekek érzelmi nevelésének a fontosságáról tartott előadást.</a:t>
            </a:r>
          </a:p>
        </p:txBody>
      </p:sp>
      <p:pic>
        <p:nvPicPr>
          <p:cNvPr id="10" name="Kép helye 9">
            <a:extLst>
              <a:ext uri="{FF2B5EF4-FFF2-40B4-BE49-F238E27FC236}">
                <a16:creationId xmlns:a16="http://schemas.microsoft.com/office/drawing/2014/main" id="{8CC3612E-50FB-430A-BFF2-7C5244E64749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4" r="23114"/>
          <a:stretch>
            <a:fillRect/>
          </a:stretch>
        </p:blipFill>
        <p:spPr/>
      </p:pic>
      <p:pic>
        <p:nvPicPr>
          <p:cNvPr id="12" name="Kép helye 11">
            <a:extLst>
              <a:ext uri="{FF2B5EF4-FFF2-40B4-BE49-F238E27FC236}">
                <a16:creationId xmlns:a16="http://schemas.microsoft.com/office/drawing/2014/main" id="{8CAC64D6-FB7D-431F-9A51-CDBC94AF6937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4" b="3694"/>
          <a:stretch>
            <a:fillRect/>
          </a:stretch>
        </p:blipFill>
        <p:spPr/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31AA41FB-39D2-45FF-8244-2D443E3C9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4032" y="3068960"/>
            <a:ext cx="4572000" cy="990600"/>
          </a:xfrm>
        </p:spPr>
        <p:txBody>
          <a:bodyPr/>
          <a:lstStyle/>
          <a:p>
            <a:r>
              <a:rPr lang="hu-HU" b="1" dirty="0"/>
              <a:t>2013. év</a:t>
            </a:r>
          </a:p>
        </p:txBody>
      </p:sp>
    </p:spTree>
    <p:extLst>
      <p:ext uri="{BB962C8B-B14F-4D97-AF65-F5344CB8AC3E}">
        <p14:creationId xmlns:p14="http://schemas.microsoft.com/office/powerpoint/2010/main" val="36808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594">
        <p:fade/>
      </p:transition>
    </mc:Choice>
    <mc:Fallback xmlns="">
      <p:transition spd="med" advTm="959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ED6CCF42-F4C8-4F5F-A35B-CC5C98F251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hu-HU" sz="2000" b="1" dirty="0"/>
              <a:t>2013. év Bölcsődék napja </a:t>
            </a:r>
            <a:r>
              <a:rPr lang="hu-HU" sz="2000" dirty="0"/>
              <a:t>kiemelt előadói</a:t>
            </a:r>
          </a:p>
          <a:p>
            <a:r>
              <a:rPr lang="hu-HU" sz="2000" b="1" dirty="0"/>
              <a:t>Dr. </a:t>
            </a:r>
            <a:r>
              <a:rPr lang="hu-HU" sz="2000" b="1" dirty="0" err="1"/>
              <a:t>Zacher</a:t>
            </a:r>
            <a:r>
              <a:rPr lang="hu-HU" sz="2000" b="1" dirty="0"/>
              <a:t> Gábor</a:t>
            </a:r>
            <a:r>
              <a:rPr lang="hu-HU" sz="2000" dirty="0"/>
              <a:t> – Felelősséggel önmagunkért, egymásért - Miértek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C3225AE5-CED4-4875-8CF1-5108DD93CCF5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 lnSpcReduction="10000"/>
          </a:bodyPr>
          <a:lstStyle/>
          <a:p>
            <a:endParaRPr lang="hu-HU" dirty="0"/>
          </a:p>
          <a:p>
            <a:r>
              <a:rPr lang="hu-HU" sz="2000" b="1" dirty="0"/>
              <a:t>Dr. </a:t>
            </a:r>
            <a:r>
              <a:rPr lang="hu-HU" sz="2000" b="1" dirty="0" err="1"/>
              <a:t>Czeizel</a:t>
            </a:r>
            <a:r>
              <a:rPr lang="hu-HU" sz="2000" b="1" dirty="0"/>
              <a:t> Endre </a:t>
            </a:r>
            <a:r>
              <a:rPr lang="hu-HU" sz="2000" dirty="0"/>
              <a:t>– Felelősség jelentősége a gyermekvállalás tervezésekor</a:t>
            </a:r>
          </a:p>
        </p:txBody>
      </p:sp>
      <p:pic>
        <p:nvPicPr>
          <p:cNvPr id="12" name="90ccaafe-f071-41ad-902b-517e96a0a3c5" descr="Image">
            <a:extLst>
              <a:ext uri="{FF2B5EF4-FFF2-40B4-BE49-F238E27FC236}">
                <a16:creationId xmlns:a16="http://schemas.microsoft.com/office/drawing/2014/main" id="{6FDBD6D8-E469-433A-9DED-7879D3F4E4FF}"/>
              </a:ext>
            </a:extLst>
          </p:cNvPr>
          <p:cNvPicPr>
            <a:picLocks noGrp="1"/>
          </p:cNvPicPr>
          <p:nvPr>
            <p:ph type="pic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8" r="3738"/>
          <a:stretch>
            <a:fillRect/>
          </a:stretch>
        </p:blipFill>
        <p:spPr bwMode="auto">
          <a:xfrm>
            <a:off x="6528048" y="764704"/>
            <a:ext cx="4160520" cy="325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7eb8bfb7-b8ce-448c-b2be-ae8d08f8c9f8" descr="Image">
            <a:extLst>
              <a:ext uri="{FF2B5EF4-FFF2-40B4-BE49-F238E27FC236}">
                <a16:creationId xmlns:a16="http://schemas.microsoft.com/office/drawing/2014/main" id="{F1EFD25B-39AA-4C02-A7C4-FCD0D2B3E8D4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5" r="3795"/>
          <a:stretch>
            <a:fillRect/>
          </a:stretch>
        </p:blipFill>
        <p:spPr bwMode="auto">
          <a:xfrm>
            <a:off x="1614411" y="911905"/>
            <a:ext cx="3962314" cy="303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351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837">
        <p:fade/>
      </p:transition>
    </mc:Choice>
    <mc:Fallback xmlns="">
      <p:transition spd="med" advTm="8837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9EA50808-894D-48FD-AF0E-C8243EF030DD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Játék helye, szerepe a kisgyermek életében </a:t>
            </a:r>
          </a:p>
        </p:txBody>
      </p:sp>
      <p:sp>
        <p:nvSpPr>
          <p:cNvPr id="6" name="Cím 5">
            <a:extLst>
              <a:ext uri="{FF2B5EF4-FFF2-40B4-BE49-F238E27FC236}">
                <a16:creationId xmlns:a16="http://schemas.microsoft.com/office/drawing/2014/main" id="{31AA41FB-39D2-45FF-8244-2D443E3C9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2013. év</a:t>
            </a:r>
          </a:p>
        </p:txBody>
      </p:sp>
      <p:pic>
        <p:nvPicPr>
          <p:cNvPr id="14" name="Kép helye 13">
            <a:extLst>
              <a:ext uri="{FF2B5EF4-FFF2-40B4-BE49-F238E27FC236}">
                <a16:creationId xmlns:a16="http://schemas.microsoft.com/office/drawing/2014/main" id="{71150582-CE11-41B3-B82E-24216E431A5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1" r="19841"/>
          <a:stretch>
            <a:fillRect/>
          </a:stretch>
        </p:blipFill>
        <p:spPr/>
      </p:pic>
      <p:pic>
        <p:nvPicPr>
          <p:cNvPr id="16" name="Kép helye 15">
            <a:extLst>
              <a:ext uri="{FF2B5EF4-FFF2-40B4-BE49-F238E27FC236}">
                <a16:creationId xmlns:a16="http://schemas.microsoft.com/office/drawing/2014/main" id="{B0DE44D5-E8C5-4522-A803-1A820E64F18D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18" name="Kép helye 17">
            <a:extLst>
              <a:ext uri="{FF2B5EF4-FFF2-40B4-BE49-F238E27FC236}">
                <a16:creationId xmlns:a16="http://schemas.microsoft.com/office/drawing/2014/main" id="{3F2CA9CB-0A88-4119-A505-FE4F26161C52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0" r="19610"/>
          <a:stretch>
            <a:fillRect/>
          </a:stretch>
        </p:blipFill>
        <p:spPr>
          <a:xfrm>
            <a:off x="8739188" y="552450"/>
            <a:ext cx="2252662" cy="2779713"/>
          </a:xfrm>
        </p:spPr>
      </p:pic>
    </p:spTree>
    <p:extLst>
      <p:ext uri="{BB962C8B-B14F-4D97-AF65-F5344CB8AC3E}">
        <p14:creationId xmlns:p14="http://schemas.microsoft.com/office/powerpoint/2010/main" val="21583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286">
        <p:fade/>
      </p:transition>
    </mc:Choice>
    <mc:Fallback xmlns="">
      <p:transition spd="med" advTm="10286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helye 9">
            <a:extLst>
              <a:ext uri="{FF2B5EF4-FFF2-40B4-BE49-F238E27FC236}">
                <a16:creationId xmlns:a16="http://schemas.microsoft.com/office/drawing/2014/main" id="{47CD5D12-B39F-4CDF-8E63-61C6074CC37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1" r="19841"/>
          <a:stretch>
            <a:fillRect/>
          </a:stretch>
        </p:blipFill>
        <p:spPr/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56C7FF0B-5A54-44EA-ADD8-9CD4CFD09BD9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Jövőnk egészsége, gyermekeink egészsége címmel rendeztünk szakmai napot.</a:t>
            </a:r>
          </a:p>
        </p:txBody>
      </p:sp>
      <p:pic>
        <p:nvPicPr>
          <p:cNvPr id="12" name="Kép helye 11">
            <a:extLst>
              <a:ext uri="{FF2B5EF4-FFF2-40B4-BE49-F238E27FC236}">
                <a16:creationId xmlns:a16="http://schemas.microsoft.com/office/drawing/2014/main" id="{6E967C3B-C2E7-444A-B897-C093AFA43194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14" name="Kép helye 13">
            <a:extLst>
              <a:ext uri="{FF2B5EF4-FFF2-40B4-BE49-F238E27FC236}">
                <a16:creationId xmlns:a16="http://schemas.microsoft.com/office/drawing/2014/main" id="{58D65FBB-433A-4B1B-B30E-13D74A88488C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F26AC3A6-5A36-48E4-8637-693E58D6B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2014. év</a:t>
            </a:r>
          </a:p>
        </p:txBody>
      </p:sp>
    </p:spTree>
    <p:extLst>
      <p:ext uri="{BB962C8B-B14F-4D97-AF65-F5344CB8AC3E}">
        <p14:creationId xmlns:p14="http://schemas.microsoft.com/office/powerpoint/2010/main" val="4324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510">
        <p:fade/>
      </p:transition>
    </mc:Choice>
    <mc:Fallback xmlns="">
      <p:transition spd="med" advTm="1051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ED6CCF42-F4C8-4F5F-A35B-CC5C98F251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hu-HU" sz="2400" b="1" dirty="0"/>
              <a:t>2014. év Bölcsődék napja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459B7624-CB2C-4C65-A878-39B56F25559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5" r="19565"/>
          <a:stretch>
            <a:fillRect/>
          </a:stretch>
        </p:blipFill>
        <p:spPr>
          <a:xfrm rot="5400000">
            <a:off x="1758950" y="146050"/>
            <a:ext cx="3597275" cy="4432300"/>
          </a:xfrm>
        </p:spPr>
      </p:pic>
      <p:pic>
        <p:nvPicPr>
          <p:cNvPr id="11" name="Kép helye 10">
            <a:extLst>
              <a:ext uri="{FF2B5EF4-FFF2-40B4-BE49-F238E27FC236}">
                <a16:creationId xmlns:a16="http://schemas.microsoft.com/office/drawing/2014/main" id="{8A116819-61BA-402B-8EB9-D8177D5AA820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2" r="19592"/>
          <a:stretch>
            <a:fillRect/>
          </a:stretch>
        </p:blipFill>
        <p:spPr>
          <a:xfrm rot="5400000">
            <a:off x="6824663" y="147638"/>
            <a:ext cx="3594100" cy="4432300"/>
          </a:xfrm>
        </p:spPr>
      </p:pic>
    </p:spTree>
    <p:extLst>
      <p:ext uri="{BB962C8B-B14F-4D97-AF65-F5344CB8AC3E}">
        <p14:creationId xmlns:p14="http://schemas.microsoft.com/office/powerpoint/2010/main" val="412123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88">
        <p:fade/>
      </p:transition>
    </mc:Choice>
    <mc:Fallback xmlns="">
      <p:transition spd="med" advTm="9388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56C7FF0B-5A54-44EA-ADD8-9CD4CFD09BD9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 Ének és a játék öröme, hatása a bölcsődei nevelésben címmel rendeztünk szakmai napot.</a:t>
            </a:r>
          </a:p>
        </p:txBody>
      </p:sp>
      <p:sp>
        <p:nvSpPr>
          <p:cNvPr id="6" name="Cím 5">
            <a:extLst>
              <a:ext uri="{FF2B5EF4-FFF2-40B4-BE49-F238E27FC236}">
                <a16:creationId xmlns:a16="http://schemas.microsoft.com/office/drawing/2014/main" id="{F26AC3A6-5A36-48E4-8637-693E58D6B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2015. év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C5D75F30-D9FD-4503-BB97-08024CE6D05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" r="3373"/>
          <a:stretch>
            <a:fillRect/>
          </a:stretch>
        </p:blipFill>
        <p:spPr>
          <a:xfrm rot="5400000">
            <a:off x="884238" y="1087438"/>
            <a:ext cx="5157787" cy="4148137"/>
          </a:xfrm>
        </p:spPr>
      </p:pic>
      <p:pic>
        <p:nvPicPr>
          <p:cNvPr id="16" name="Kép helye 15">
            <a:extLst>
              <a:ext uri="{FF2B5EF4-FFF2-40B4-BE49-F238E27FC236}">
                <a16:creationId xmlns:a16="http://schemas.microsoft.com/office/drawing/2014/main" id="{3330D7C8-8C61-45FC-A277-44D23B8F55F3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18" name="Kép helye 17">
            <a:extLst>
              <a:ext uri="{FF2B5EF4-FFF2-40B4-BE49-F238E27FC236}">
                <a16:creationId xmlns:a16="http://schemas.microsoft.com/office/drawing/2014/main" id="{0965B0D9-4ED3-47AB-B9FD-6AD18F791653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1049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600">
        <p:fade/>
      </p:transition>
    </mc:Choice>
    <mc:Fallback xmlns="">
      <p:transition spd="med" advTm="86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ED6CCF42-F4C8-4F5F-A35B-CC5C98F251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hu-HU" sz="2400" b="1" dirty="0"/>
              <a:t>2015. év Bölcsődék napja</a:t>
            </a:r>
          </a:p>
        </p:txBody>
      </p:sp>
      <p:pic>
        <p:nvPicPr>
          <p:cNvPr id="8" name="Kép helye 7">
            <a:extLst>
              <a:ext uri="{FF2B5EF4-FFF2-40B4-BE49-F238E27FC236}">
                <a16:creationId xmlns:a16="http://schemas.microsoft.com/office/drawing/2014/main" id="{EE24E0F2-050C-46F8-9676-2C7170BF37B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5" r="3795"/>
          <a:stretch>
            <a:fillRect/>
          </a:stretch>
        </p:blipFill>
        <p:spPr>
          <a:xfrm>
            <a:off x="1379538" y="487363"/>
            <a:ext cx="4432300" cy="3597275"/>
          </a:xfrm>
        </p:spPr>
      </p:pic>
      <p:pic>
        <p:nvPicPr>
          <p:cNvPr id="12" name="Kép helye 11">
            <a:extLst>
              <a:ext uri="{FF2B5EF4-FFF2-40B4-BE49-F238E27FC236}">
                <a16:creationId xmlns:a16="http://schemas.microsoft.com/office/drawing/2014/main" id="{905182D7-2BE2-4E89-970B-AD9BD383732B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1" r="3721"/>
          <a:stretch>
            <a:fillRect/>
          </a:stretch>
        </p:blipFill>
        <p:spPr>
          <a:xfrm>
            <a:off x="6380163" y="495300"/>
            <a:ext cx="4435475" cy="3594100"/>
          </a:xfrm>
        </p:spPr>
      </p:pic>
    </p:spTree>
    <p:extLst>
      <p:ext uri="{BB962C8B-B14F-4D97-AF65-F5344CB8AC3E}">
        <p14:creationId xmlns:p14="http://schemas.microsoft.com/office/powerpoint/2010/main" val="194823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71">
        <p:fade/>
      </p:transition>
    </mc:Choice>
    <mc:Fallback xmlns="">
      <p:transition spd="med" advTm="9371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56C7FF0B-5A54-44EA-ADD8-9CD4CFD09BD9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r>
              <a:rPr lang="hu-HU" sz="2000" dirty="0"/>
              <a:t> Megváltozott családi szerepek címmel rendeztünk minősített szakmai napot</a:t>
            </a:r>
            <a:r>
              <a:rPr lang="hu-HU" dirty="0"/>
              <a:t>.</a:t>
            </a:r>
          </a:p>
        </p:txBody>
      </p:sp>
      <p:sp>
        <p:nvSpPr>
          <p:cNvPr id="6" name="Cím 5">
            <a:extLst>
              <a:ext uri="{FF2B5EF4-FFF2-40B4-BE49-F238E27FC236}">
                <a16:creationId xmlns:a16="http://schemas.microsoft.com/office/drawing/2014/main" id="{F26AC3A6-5A36-48E4-8637-693E58D6B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2016. év</a:t>
            </a:r>
            <a:br>
              <a:rPr lang="hu-HU" b="1" dirty="0"/>
            </a:br>
            <a:r>
              <a:rPr lang="hu-HU" b="1" dirty="0"/>
              <a:t>Bölcsődék Napja</a:t>
            </a:r>
          </a:p>
        </p:txBody>
      </p:sp>
      <p:pic>
        <p:nvPicPr>
          <p:cNvPr id="11" name="Kép helye 10">
            <a:extLst>
              <a:ext uri="{FF2B5EF4-FFF2-40B4-BE49-F238E27FC236}">
                <a16:creationId xmlns:a16="http://schemas.microsoft.com/office/drawing/2014/main" id="{6FF23166-5147-4819-ABB8-9E229B02B03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" r="3373"/>
          <a:stretch>
            <a:fillRect/>
          </a:stretch>
        </p:blipFill>
        <p:spPr>
          <a:xfrm rot="5400000">
            <a:off x="884238" y="1087438"/>
            <a:ext cx="5157787" cy="4148137"/>
          </a:xfrm>
        </p:spPr>
      </p:pic>
      <p:pic>
        <p:nvPicPr>
          <p:cNvPr id="14" name="Kép helye 13">
            <a:extLst>
              <a:ext uri="{FF2B5EF4-FFF2-40B4-BE49-F238E27FC236}">
                <a16:creationId xmlns:a16="http://schemas.microsoft.com/office/drawing/2014/main" id="{725EC2D8-3883-4882-B921-95DA376B4DFC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7" name="Kép helye 6">
            <a:extLst>
              <a:ext uri="{FF2B5EF4-FFF2-40B4-BE49-F238E27FC236}">
                <a16:creationId xmlns:a16="http://schemas.microsoft.com/office/drawing/2014/main" id="{DBF14B20-4DED-4687-BB5B-ECF834EB19EC}"/>
              </a:ext>
            </a:extLst>
          </p:cNvPr>
          <p:cNvPicPr>
            <a:picLocks noGrp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4" r="2722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414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855">
        <p:fade/>
      </p:transition>
    </mc:Choice>
    <mc:Fallback xmlns="">
      <p:transition spd="med" advTm="8855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A6A28517-A567-4B82-9130-4544E5131DA7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6384032" y="4581128"/>
            <a:ext cx="4561536" cy="1308620"/>
          </a:xfrm>
        </p:spPr>
        <p:txBody>
          <a:bodyPr>
            <a:noAutofit/>
          </a:bodyPr>
          <a:lstStyle/>
          <a:p>
            <a:r>
              <a:rPr lang="hu-HU" sz="2000" b="1" dirty="0"/>
              <a:t>Dr. </a:t>
            </a:r>
            <a:r>
              <a:rPr lang="hu-HU" sz="2000" b="1" dirty="0" err="1"/>
              <a:t>Stauder</a:t>
            </a:r>
            <a:r>
              <a:rPr lang="hu-HU" sz="2000" b="1" dirty="0"/>
              <a:t> </a:t>
            </a:r>
            <a:r>
              <a:rPr lang="hu-HU" sz="2000" b="1" dirty="0" err="1"/>
              <a:t>Adrienne</a:t>
            </a:r>
            <a:r>
              <a:rPr lang="hu-HU" sz="2000" b="1" dirty="0"/>
              <a:t> </a:t>
            </a:r>
            <a:r>
              <a:rPr lang="hu-HU" sz="2000" dirty="0"/>
              <a:t>egyetemi docens- „Munkahelyi stressz és a stresszkezelés technikáiról beszélt.</a:t>
            </a:r>
          </a:p>
          <a:p>
            <a:r>
              <a:rPr lang="hu-HU" sz="2000" b="1" dirty="0"/>
              <a:t>Csapóné Ferenczi Szilvia</a:t>
            </a:r>
            <a:r>
              <a:rPr lang="hu-HU" sz="2000" dirty="0"/>
              <a:t>, pszichológus-Családi védőfaktorok alkalmazását szemléltette.</a:t>
            </a:r>
          </a:p>
        </p:txBody>
      </p:sp>
      <p:pic>
        <p:nvPicPr>
          <p:cNvPr id="15" name="Kép helye 14">
            <a:extLst>
              <a:ext uri="{FF2B5EF4-FFF2-40B4-BE49-F238E27FC236}">
                <a16:creationId xmlns:a16="http://schemas.microsoft.com/office/drawing/2014/main" id="{D73B2E9C-74AF-4C41-8496-7584B4383B97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0" r="15270"/>
          <a:stretch>
            <a:fillRect/>
          </a:stretch>
        </p:blipFill>
        <p:spPr>
          <a:xfrm rot="5400000">
            <a:off x="8567986" y="846931"/>
            <a:ext cx="2779712" cy="2251075"/>
          </a:xfrm>
        </p:spPr>
      </p:pic>
      <p:pic>
        <p:nvPicPr>
          <p:cNvPr id="17" name="Kép helye 16">
            <a:extLst>
              <a:ext uri="{FF2B5EF4-FFF2-40B4-BE49-F238E27FC236}">
                <a16:creationId xmlns:a16="http://schemas.microsoft.com/office/drawing/2014/main" id="{7DD0ED77-5F87-4C69-B8B1-6D115BB3670A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0" r="15270"/>
          <a:stretch>
            <a:fillRect/>
          </a:stretch>
        </p:blipFill>
        <p:spPr>
          <a:xfrm rot="5400000">
            <a:off x="5831682" y="846931"/>
            <a:ext cx="2779712" cy="2251075"/>
          </a:xfrm>
        </p:spPr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F8629CB7-D453-4843-AC86-0FAEFAEA6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4032" y="3933056"/>
            <a:ext cx="4572000" cy="648072"/>
          </a:xfrm>
        </p:spPr>
        <p:txBody>
          <a:bodyPr>
            <a:noAutofit/>
          </a:bodyPr>
          <a:lstStyle/>
          <a:p>
            <a:r>
              <a:rPr lang="hu-HU" sz="2000" b="1" dirty="0"/>
              <a:t>Dr. Gyurkó Szilvia</a:t>
            </a:r>
            <a:r>
              <a:rPr lang="hu-HU" sz="2000" dirty="0"/>
              <a:t>, jogász, gyermekjogi szakértő-”A gyerekekkel szembeni rossz bánásmód felismerése” címmel tartott előadást.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C1420402-0E7A-4436-A478-1EABD52757B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9" r="15029"/>
          <a:stretch>
            <a:fillRect/>
          </a:stretch>
        </p:blipFill>
        <p:spPr>
          <a:xfrm rot="5400000">
            <a:off x="833588" y="1054053"/>
            <a:ext cx="5241821" cy="4130873"/>
          </a:xfrm>
        </p:spPr>
      </p:pic>
    </p:spTree>
    <p:extLst>
      <p:ext uri="{BB962C8B-B14F-4D97-AF65-F5344CB8AC3E}">
        <p14:creationId xmlns:p14="http://schemas.microsoft.com/office/powerpoint/2010/main" val="15707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335">
        <p:fade/>
      </p:transition>
    </mc:Choice>
    <mc:Fallback xmlns="">
      <p:transition spd="med" advTm="10335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6BECE4C2-3E4B-40F4-81F4-78B2C5057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hu-HU" sz="2000" dirty="0"/>
              <a:t>Koccintás az ünnepeltekre </a:t>
            </a:r>
          </a:p>
          <a:p>
            <a:r>
              <a:rPr lang="hu-HU" sz="2000" dirty="0"/>
              <a:t>Csiribiri Kórus vidám dalcsokra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C4662EBB-6A00-4031-B4F2-5B4F768B498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3F17A8C0-EF19-407C-96B5-28C6470A1E76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400" dirty="0"/>
              <a:t>Bölcsődéink képekben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DF0187F9-DBF2-4789-8F67-9D8A49374661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  <p:pic>
        <p:nvPicPr>
          <p:cNvPr id="19" name="Kép helye 18">
            <a:extLst>
              <a:ext uri="{FF2B5EF4-FFF2-40B4-BE49-F238E27FC236}">
                <a16:creationId xmlns:a16="http://schemas.microsoft.com/office/drawing/2014/main" id="{D5ECDDAE-64DD-4667-989B-C9FDE793ADFC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  <p:pic>
        <p:nvPicPr>
          <p:cNvPr id="22" name="Kép helye 10">
            <a:extLst>
              <a:ext uri="{FF2B5EF4-FFF2-40B4-BE49-F238E27FC236}">
                <a16:creationId xmlns:a16="http://schemas.microsoft.com/office/drawing/2014/main" id="{812B3EEE-2957-40B9-9D7A-2E2931AAA5D4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5" r="15295"/>
          <a:stretch>
            <a:fillRect/>
          </a:stretch>
        </p:blipFill>
        <p:spPr>
          <a:xfrm>
            <a:off x="4810125" y="531813"/>
            <a:ext cx="3060700" cy="2482850"/>
          </a:xfrm>
        </p:spPr>
      </p:pic>
    </p:spTree>
    <p:extLst>
      <p:ext uri="{BB962C8B-B14F-4D97-AF65-F5344CB8AC3E}">
        <p14:creationId xmlns:p14="http://schemas.microsoft.com/office/powerpoint/2010/main" val="288937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364">
        <p:fade/>
      </p:transition>
    </mc:Choice>
    <mc:Fallback xmlns="">
      <p:transition spd="med" advTm="10364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helye 7">
            <a:extLst>
              <a:ext uri="{FF2B5EF4-FFF2-40B4-BE49-F238E27FC236}">
                <a16:creationId xmlns:a16="http://schemas.microsoft.com/office/drawing/2014/main" id="{3F80BDD6-DF74-4C2A-8934-1E74AC559B5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1" r="19841"/>
          <a:stretch>
            <a:fillRect/>
          </a:stretch>
        </p:blipFill>
        <p:spPr>
          <a:xfrm rot="5400000">
            <a:off x="1487457" y="952417"/>
            <a:ext cx="4020093" cy="4220732"/>
          </a:xfr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0309F7B3-CC5C-4BDA-9B4F-5BCD567DF2DA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b="1" dirty="0"/>
              <a:t>Beszédfejlődés, Mese, </a:t>
            </a:r>
            <a:r>
              <a:rPr lang="hu-HU" sz="2000" b="1" dirty="0" err="1"/>
              <a:t>Infokommunikáció</a:t>
            </a:r>
            <a:endParaRPr lang="hu-HU" sz="2000" b="1" dirty="0"/>
          </a:p>
        </p:txBody>
      </p:sp>
      <p:pic>
        <p:nvPicPr>
          <p:cNvPr id="10" name="Kép helye 9">
            <a:extLst>
              <a:ext uri="{FF2B5EF4-FFF2-40B4-BE49-F238E27FC236}">
                <a16:creationId xmlns:a16="http://schemas.microsoft.com/office/drawing/2014/main" id="{603E2849-A0D6-4A16-93FA-A9948831DC62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pic>
        <p:nvPicPr>
          <p:cNvPr id="12" name="Kép helye 11">
            <a:extLst>
              <a:ext uri="{FF2B5EF4-FFF2-40B4-BE49-F238E27FC236}">
                <a16:creationId xmlns:a16="http://schemas.microsoft.com/office/drawing/2014/main" id="{360C7C80-20C7-4D8F-AB6A-9A9C1151EB5E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4" r="27224"/>
          <a:stretch>
            <a:fillRect/>
          </a:stretch>
        </p:blipFill>
        <p:spPr/>
      </p:pic>
      <p:sp>
        <p:nvSpPr>
          <p:cNvPr id="6" name="Cím 5">
            <a:extLst>
              <a:ext uri="{FF2B5EF4-FFF2-40B4-BE49-F238E27FC236}">
                <a16:creationId xmlns:a16="http://schemas.microsoft.com/office/drawing/2014/main" id="{6ADFBA05-D999-4FC1-BCBD-DF2D55F4C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800" b="1" dirty="0"/>
              <a:t>2017. Év Bölcsődék Napja</a:t>
            </a:r>
          </a:p>
        </p:txBody>
      </p:sp>
    </p:spTree>
    <p:extLst>
      <p:ext uri="{BB962C8B-B14F-4D97-AF65-F5344CB8AC3E}">
        <p14:creationId xmlns:p14="http://schemas.microsoft.com/office/powerpoint/2010/main" val="359639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40">
        <p:fade/>
      </p:transition>
    </mc:Choice>
    <mc:Fallback xmlns="">
      <p:transition spd="med" advTm="1004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9A9F1BB8-BA6B-4C34-8969-A8EC56C46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71464" y="3284984"/>
            <a:ext cx="2743200" cy="3312368"/>
          </a:xfrm>
        </p:spPr>
        <p:txBody>
          <a:bodyPr>
            <a:normAutofit fontScale="77500" lnSpcReduction="20000"/>
          </a:bodyPr>
          <a:lstStyle/>
          <a:p>
            <a:r>
              <a:rPr lang="hu-HU" sz="2900" b="1" dirty="0"/>
              <a:t>Kiss Éva </a:t>
            </a:r>
            <a:r>
              <a:rPr lang="hu-HU" sz="2900" dirty="0"/>
              <a:t>pedagógus, Gordon-tanár- Gordon Módszerről tájékoztatta a szakmai dolgozókat.</a:t>
            </a:r>
          </a:p>
          <a:p>
            <a:r>
              <a:rPr lang="hu-HU" sz="2900" b="1" dirty="0"/>
              <a:t>Görög Ibolya </a:t>
            </a:r>
            <a:r>
              <a:rPr lang="hu-HU" sz="2900" dirty="0"/>
              <a:t>protokoll szakértő- Viselkedéskultúra- a hiteles tanító ember című előadását hallhatta a közönség.</a:t>
            </a:r>
          </a:p>
          <a:p>
            <a:endParaRPr lang="hu-HU" dirty="0"/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9AAF105C-1D72-4A9C-ACD7-193EB9BA56F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5" b="27185"/>
          <a:stretch>
            <a:fillRect/>
          </a:stretch>
        </p:blipFill>
        <p:spPr/>
      </p:pic>
      <p:pic>
        <p:nvPicPr>
          <p:cNvPr id="13" name="Kép helye 12">
            <a:extLst>
              <a:ext uri="{FF2B5EF4-FFF2-40B4-BE49-F238E27FC236}">
                <a16:creationId xmlns:a16="http://schemas.microsoft.com/office/drawing/2014/main" id="{D3E336E6-773F-4529-9454-A5DB2D2E8E96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78F45F18-0627-471F-AAEC-42667B2AFB19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A hallgatóság aktív reakciója az interaktív előadásra.</a:t>
            </a:r>
          </a:p>
        </p:txBody>
      </p:sp>
      <p:pic>
        <p:nvPicPr>
          <p:cNvPr id="15" name="Kép helye 14">
            <a:extLst>
              <a:ext uri="{FF2B5EF4-FFF2-40B4-BE49-F238E27FC236}">
                <a16:creationId xmlns:a16="http://schemas.microsoft.com/office/drawing/2014/main" id="{E6DEF137-9AC7-40FF-8846-5F246194BD4E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  <p:pic>
        <p:nvPicPr>
          <p:cNvPr id="11" name="Kép helye 10">
            <a:extLst>
              <a:ext uri="{FF2B5EF4-FFF2-40B4-BE49-F238E27FC236}">
                <a16:creationId xmlns:a16="http://schemas.microsoft.com/office/drawing/2014/main" id="{AA02D009-D466-4347-B412-115E8121A366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4780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154">
        <p:fade/>
      </p:transition>
    </mc:Choice>
    <mc:Fallback xmlns="">
      <p:transition spd="med" advTm="11154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6535E33F-3CC5-4715-AD17-849682CA3CC5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1800" b="1" dirty="0">
                <a:solidFill>
                  <a:schemeClr val="accent1">
                    <a:lumMod val="75000"/>
                  </a:schemeClr>
                </a:solidFill>
              </a:rPr>
              <a:t>Sokszínűség a koragyermekkor pedagógiájában</a:t>
            </a:r>
          </a:p>
        </p:txBody>
      </p:sp>
      <p:sp>
        <p:nvSpPr>
          <p:cNvPr id="6" name="Cím 5">
            <a:extLst>
              <a:ext uri="{FF2B5EF4-FFF2-40B4-BE49-F238E27FC236}">
                <a16:creationId xmlns:a16="http://schemas.microsoft.com/office/drawing/2014/main" id="{48831560-E6C8-4D43-A393-797F15B62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dirty="0"/>
              <a:t>Bölcsődék Napja 2018. év</a:t>
            </a:r>
          </a:p>
        </p:txBody>
      </p:sp>
      <p:pic>
        <p:nvPicPr>
          <p:cNvPr id="29" name="Kép helye 28">
            <a:extLst>
              <a:ext uri="{FF2B5EF4-FFF2-40B4-BE49-F238E27FC236}">
                <a16:creationId xmlns:a16="http://schemas.microsoft.com/office/drawing/2014/main" id="{CB8B6253-935C-4727-ACCC-D675342698EA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4" b="5104"/>
          <a:stretch>
            <a:fillRect/>
          </a:stretch>
        </p:blipFill>
        <p:spPr/>
      </p:pic>
      <p:pic>
        <p:nvPicPr>
          <p:cNvPr id="27" name="Kép helye 26">
            <a:extLst>
              <a:ext uri="{FF2B5EF4-FFF2-40B4-BE49-F238E27FC236}">
                <a16:creationId xmlns:a16="http://schemas.microsoft.com/office/drawing/2014/main" id="{230EC38C-073E-4B96-B563-EECFF140BDE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8" b="4308"/>
          <a:stretch>
            <a:fillRect/>
          </a:stretch>
        </p:blipFill>
        <p:spPr>
          <a:xfrm>
            <a:off x="1415480" y="558495"/>
            <a:ext cx="4149540" cy="5157390"/>
          </a:xfrm>
        </p:spPr>
      </p:pic>
      <p:pic>
        <p:nvPicPr>
          <p:cNvPr id="10" name="Kép helye 9">
            <a:extLst>
              <a:ext uri="{FF2B5EF4-FFF2-40B4-BE49-F238E27FC236}">
                <a16:creationId xmlns:a16="http://schemas.microsoft.com/office/drawing/2014/main" id="{51A9B7D2-94D6-4084-8CF1-BD455BF0F023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4" r="272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2588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638">
        <p:fade/>
      </p:transition>
    </mc:Choice>
    <mc:Fallback xmlns="">
      <p:transition spd="med" advTm="11638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9B811D75-D815-4F14-B1C2-926BA0DE43F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hu-HU" sz="2000" b="1" dirty="0"/>
              <a:t>Kovács Erika</a:t>
            </a:r>
            <a:r>
              <a:rPr lang="hu-HU" sz="2000" dirty="0"/>
              <a:t>, dietetikus-Ételallergia</a:t>
            </a:r>
          </a:p>
          <a:p>
            <a:r>
              <a:rPr lang="hu-HU" sz="2000" b="1" dirty="0"/>
              <a:t>Csóka Eszter</a:t>
            </a:r>
            <a:r>
              <a:rPr lang="hu-HU" sz="2000" dirty="0"/>
              <a:t>, báb és díszlettervező dramaturg Terek kicsikre hangolva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932F06B7-B966-4684-A81F-27BCD5475FFB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>
          <a:xfrm>
            <a:off x="4765261" y="522644"/>
            <a:ext cx="3061553" cy="2484250"/>
          </a:xfrm>
        </p:spPr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0F5ECD13-7917-4FBE-A8F3-E0C7E4A6F208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8184232" y="692696"/>
            <a:ext cx="3357197" cy="1787102"/>
          </a:xfrm>
        </p:spPr>
        <p:txBody>
          <a:bodyPr>
            <a:noAutofit/>
          </a:bodyPr>
          <a:lstStyle/>
          <a:p>
            <a:r>
              <a:rPr lang="hu-HU" sz="2000" b="1" dirty="0"/>
              <a:t>Balaton Katalin-</a:t>
            </a:r>
            <a:r>
              <a:rPr lang="hu-HU" sz="2000" dirty="0"/>
              <a:t>programgazda-”Népi játék helye a mindennapi pedagógiában” Így tedd rá!</a:t>
            </a:r>
          </a:p>
          <a:p>
            <a:r>
              <a:rPr lang="hu-HU" sz="2000" b="1" dirty="0"/>
              <a:t>Tardos Ann</a:t>
            </a:r>
            <a:r>
              <a:rPr lang="hu-HU" sz="2000" dirty="0"/>
              <a:t>a, </a:t>
            </a:r>
            <a:r>
              <a:rPr lang="hu-HU" sz="2000" dirty="0" err="1"/>
              <a:t>Pikler</a:t>
            </a:r>
            <a:r>
              <a:rPr lang="hu-HU" sz="2000" dirty="0"/>
              <a:t> Intézet</a:t>
            </a:r>
          </a:p>
          <a:p>
            <a:r>
              <a:rPr lang="hu-HU" sz="2000" dirty="0"/>
              <a:t>A kisgyermek jogai a bölcsődében</a:t>
            </a:r>
          </a:p>
        </p:txBody>
      </p:sp>
      <p:pic>
        <p:nvPicPr>
          <p:cNvPr id="17" name="Kép helye 16">
            <a:extLst>
              <a:ext uri="{FF2B5EF4-FFF2-40B4-BE49-F238E27FC236}">
                <a16:creationId xmlns:a16="http://schemas.microsoft.com/office/drawing/2014/main" id="{10A39C28-BD39-410C-AD5F-ADBAE658C414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5" r="27185"/>
          <a:stretch>
            <a:fillRect/>
          </a:stretch>
        </p:blipFill>
        <p:spPr>
          <a:xfrm rot="5400000">
            <a:off x="4603750" y="3033713"/>
            <a:ext cx="2482850" cy="3060700"/>
          </a:xfrm>
        </p:spPr>
      </p:pic>
      <p:pic>
        <p:nvPicPr>
          <p:cNvPr id="4" name="Kép helye 3">
            <a:extLst>
              <a:ext uri="{FF2B5EF4-FFF2-40B4-BE49-F238E27FC236}">
                <a16:creationId xmlns:a16="http://schemas.microsoft.com/office/drawing/2014/main" id="{44166FA4-4A2A-4377-8EF2-C934A7A77D9F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61" b="23661"/>
          <a:stretch>
            <a:fillRect/>
          </a:stretch>
        </p:blipFill>
        <p:spPr>
          <a:xfrm>
            <a:off x="7826814" y="3307729"/>
            <a:ext cx="3062287" cy="2484437"/>
          </a:xfrm>
        </p:spPr>
      </p:pic>
      <p:pic>
        <p:nvPicPr>
          <p:cNvPr id="25" name="Kép helye 24">
            <a:extLst>
              <a:ext uri="{FF2B5EF4-FFF2-40B4-BE49-F238E27FC236}">
                <a16:creationId xmlns:a16="http://schemas.microsoft.com/office/drawing/2014/main" id="{FF5D1331-BA47-4DC3-B934-DF0ED2344C1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1532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407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336">
        <p:fade/>
      </p:transition>
    </mc:Choice>
    <mc:Fallback xmlns="">
      <p:transition spd="med" advTm="11336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>
            <a:extLst>
              <a:ext uri="{FF2B5EF4-FFF2-40B4-BE49-F238E27FC236}">
                <a16:creationId xmlns:a16="http://schemas.microsoft.com/office/drawing/2014/main" id="{F318C877-A41F-479C-9F68-A395DA6C80D7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6400102" y="4724400"/>
            <a:ext cx="4561536" cy="1296888"/>
          </a:xfrm>
        </p:spPr>
        <p:txBody>
          <a:bodyPr>
            <a:normAutofit/>
          </a:bodyPr>
          <a:lstStyle/>
          <a:p>
            <a:pPr algn="ctr"/>
            <a:r>
              <a:rPr lang="hu-HU" sz="2000" dirty="0"/>
              <a:t>Ez alkalommal egy  Csapatépítő kirándulásra került sor Rábahídvégen, a Csodaszarvas Tájparkban.</a:t>
            </a:r>
          </a:p>
        </p:txBody>
      </p:sp>
      <p:sp>
        <p:nvSpPr>
          <p:cNvPr id="6" name="Cím 5">
            <a:extLst>
              <a:ext uri="{FF2B5EF4-FFF2-40B4-BE49-F238E27FC236}">
                <a16:creationId xmlns:a16="http://schemas.microsoft.com/office/drawing/2014/main" id="{2012DB0B-4F5D-4247-B387-7C9653813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5931" y="3710609"/>
            <a:ext cx="4572000" cy="990600"/>
          </a:xfrm>
        </p:spPr>
        <p:txBody>
          <a:bodyPr>
            <a:normAutofit/>
          </a:bodyPr>
          <a:lstStyle/>
          <a:p>
            <a:r>
              <a:rPr lang="hu-HU" sz="2800" dirty="0"/>
              <a:t>2019. év Bölcsődék Napja</a:t>
            </a:r>
          </a:p>
        </p:txBody>
      </p:sp>
      <p:pic>
        <p:nvPicPr>
          <p:cNvPr id="16" name="Kép helye 15">
            <a:extLst>
              <a:ext uri="{FF2B5EF4-FFF2-40B4-BE49-F238E27FC236}">
                <a16:creationId xmlns:a16="http://schemas.microsoft.com/office/drawing/2014/main" id="{3D28C5F8-5158-4E1F-8DF8-5B46B77AC673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8" r="4708"/>
          <a:stretch>
            <a:fillRect/>
          </a:stretch>
        </p:blipFill>
        <p:spPr/>
      </p:pic>
      <p:pic>
        <p:nvPicPr>
          <p:cNvPr id="22" name="Kép helye 21">
            <a:extLst>
              <a:ext uri="{FF2B5EF4-FFF2-40B4-BE49-F238E27FC236}">
                <a16:creationId xmlns:a16="http://schemas.microsoft.com/office/drawing/2014/main" id="{798931A7-2A0B-4DB7-BFA4-39C51FCA2C14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2" r="19632"/>
          <a:stretch>
            <a:fillRect/>
          </a:stretch>
        </p:blipFill>
        <p:spPr/>
      </p:pic>
      <p:sp>
        <p:nvSpPr>
          <p:cNvPr id="2" name="Kép helye 1"/>
          <p:cNvSpPr>
            <a:spLocks noGrp="1"/>
          </p:cNvSpPr>
          <p:nvPr>
            <p:ph type="pic" idx="1"/>
          </p:nvPr>
        </p:nvSpPr>
        <p:spPr>
          <a:xfrm>
            <a:off x="1511116" y="620688"/>
            <a:ext cx="4026722" cy="5119814"/>
          </a:xfrm>
        </p:spPr>
      </p:sp>
      <p:pic>
        <p:nvPicPr>
          <p:cNvPr id="1026" name="Picture 2" descr="C:\Users\Bianka\Desktop\20200416_1504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116" y="620688"/>
            <a:ext cx="3888432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4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82">
        <p:fade/>
      </p:transition>
    </mc:Choice>
    <mc:Fallback xmlns="">
      <p:transition spd="med" advTm="9382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34D1D9E8-620F-4370-BA82-3B82A77B6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Vidám pillanatok</a:t>
            </a:r>
          </a:p>
          <a:p>
            <a:r>
              <a:rPr lang="hu-HU" sz="2000" dirty="0"/>
              <a:t>Torony építés ládákból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924E35BF-8871-40D2-A0F3-D09AE3C4F1F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pic>
        <p:nvPicPr>
          <p:cNvPr id="11" name="Kép helye 10">
            <a:extLst>
              <a:ext uri="{FF2B5EF4-FFF2-40B4-BE49-F238E27FC236}">
                <a16:creationId xmlns:a16="http://schemas.microsoft.com/office/drawing/2014/main" id="{46BCB935-18F7-4A88-9AB6-57CC95832416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>
          <a:xfrm>
            <a:off x="4809621" y="531070"/>
            <a:ext cx="3061553" cy="2484250"/>
          </a:xfrm>
        </p:spPr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E4CE5CDB-CC4F-47C5-BC64-5CFE0C12F782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„Menetelés”- Közösen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263DB56C-8425-415E-9779-70439641E6AC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>
          <a:xfrm>
            <a:off x="4223793" y="3321895"/>
            <a:ext cx="3152082" cy="2484250"/>
          </a:xfrm>
        </p:spPr>
      </p:pic>
      <p:pic>
        <p:nvPicPr>
          <p:cNvPr id="19" name="Kép helye 18">
            <a:extLst>
              <a:ext uri="{FF2B5EF4-FFF2-40B4-BE49-F238E27FC236}">
                <a16:creationId xmlns:a16="http://schemas.microsoft.com/office/drawing/2014/main" id="{0DD5D505-7207-4420-94D0-27BE8B17C47B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1389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760">
        <p:fade/>
      </p:transition>
    </mc:Choice>
    <mc:Fallback xmlns="">
      <p:transition spd="med" advTm="1076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BE289CF1-AC4D-4210-8D79-85D689047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A fizikai jólléthez-fontos a testmozgás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56FC1FBD-21EB-4FAD-8EBA-45EBBB5E88E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pic>
        <p:nvPicPr>
          <p:cNvPr id="11" name="Kép helye 10">
            <a:extLst>
              <a:ext uri="{FF2B5EF4-FFF2-40B4-BE49-F238E27FC236}">
                <a16:creationId xmlns:a16="http://schemas.microsoft.com/office/drawing/2014/main" id="{6BA8E932-9DE4-4AC6-B751-A2F3D7A4F78B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4E6E83F9-F053-44F8-AC19-762C5D7DBCEE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Örömteli aktív percek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B1E9E246-D2E8-40A7-BD0E-DDF0CC3367C8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pic>
        <p:nvPicPr>
          <p:cNvPr id="17" name="Kép helye 16">
            <a:extLst>
              <a:ext uri="{FF2B5EF4-FFF2-40B4-BE49-F238E27FC236}">
                <a16:creationId xmlns:a16="http://schemas.microsoft.com/office/drawing/2014/main" id="{6B81E843-EFA3-4737-ADDF-F13DDB7751E2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>
          <a:xfrm>
            <a:off x="7809996" y="3321895"/>
            <a:ext cx="3144616" cy="2484250"/>
          </a:xfrm>
        </p:spPr>
      </p:pic>
    </p:spTree>
    <p:extLst>
      <p:ext uri="{BB962C8B-B14F-4D97-AF65-F5344CB8AC3E}">
        <p14:creationId xmlns:p14="http://schemas.microsoft.com/office/powerpoint/2010/main" val="101419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29">
        <p:fade/>
      </p:transition>
    </mc:Choice>
    <mc:Fallback xmlns="">
      <p:transition spd="med" advTm="10029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>
            <a:extLst>
              <a:ext uri="{FF2B5EF4-FFF2-40B4-BE49-F238E27FC236}">
                <a16:creationId xmlns:a16="http://schemas.microsoft.com/office/drawing/2014/main" id="{C89648CF-A494-40B1-833B-ECDDAEADB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55440" y="3962400"/>
            <a:ext cx="2983160" cy="1770856"/>
          </a:xfrm>
        </p:spPr>
        <p:txBody>
          <a:bodyPr>
            <a:normAutofit/>
          </a:bodyPr>
          <a:lstStyle/>
          <a:p>
            <a:r>
              <a:rPr lang="hu-HU" sz="2000" dirty="0"/>
              <a:t>A Savaria Moziban Ünnepi keretek között kitüntetések átadása.</a:t>
            </a:r>
          </a:p>
        </p:txBody>
      </p:sp>
      <p:pic>
        <p:nvPicPr>
          <p:cNvPr id="9" name="Kép helye 8">
            <a:extLst>
              <a:ext uri="{FF2B5EF4-FFF2-40B4-BE49-F238E27FC236}">
                <a16:creationId xmlns:a16="http://schemas.microsoft.com/office/drawing/2014/main" id="{499B5B6E-1338-401C-A81B-02348CC3138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pic>
        <p:nvPicPr>
          <p:cNvPr id="11" name="Kép helye 10">
            <a:extLst>
              <a:ext uri="{FF2B5EF4-FFF2-40B4-BE49-F238E27FC236}">
                <a16:creationId xmlns:a16="http://schemas.microsoft.com/office/drawing/2014/main" id="{1423B247-C54A-4FBF-A910-D3C7F6833948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B931AB01-2054-48FD-BA38-CBDD227F7024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>
            <a:noAutofit/>
          </a:bodyPr>
          <a:lstStyle/>
          <a:p>
            <a:r>
              <a:rPr lang="hu-HU" sz="2000" b="1" dirty="0"/>
              <a:t>Program:</a:t>
            </a:r>
          </a:p>
          <a:p>
            <a:r>
              <a:rPr lang="hu-HU" sz="2000" dirty="0"/>
              <a:t>Genezis film megtekintése</a:t>
            </a:r>
          </a:p>
          <a:p>
            <a:r>
              <a:rPr lang="hu-HU" sz="2000" dirty="0"/>
              <a:t>Csiribiri Kórus fellépése</a:t>
            </a:r>
          </a:p>
        </p:txBody>
      </p:sp>
      <p:pic>
        <p:nvPicPr>
          <p:cNvPr id="13" name="Kép helye 12">
            <a:extLst>
              <a:ext uri="{FF2B5EF4-FFF2-40B4-BE49-F238E27FC236}">
                <a16:creationId xmlns:a16="http://schemas.microsoft.com/office/drawing/2014/main" id="{10F19FDD-17B4-401E-992F-62797E44D6F7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>
          <a:xfrm>
            <a:off x="4295800" y="3325749"/>
            <a:ext cx="3061553" cy="2484250"/>
          </a:xfrm>
        </p:spPr>
      </p:pic>
      <p:pic>
        <p:nvPicPr>
          <p:cNvPr id="15" name="Kép helye 14">
            <a:extLst>
              <a:ext uri="{FF2B5EF4-FFF2-40B4-BE49-F238E27FC236}">
                <a16:creationId xmlns:a16="http://schemas.microsoft.com/office/drawing/2014/main" id="{6B327BC2-46EB-4095-B5FE-3F2C8DA94288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" r="37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0475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647">
        <p:fade/>
      </p:transition>
    </mc:Choice>
    <mc:Fallback xmlns="">
      <p:transition spd="med" advTm="9647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953000" y="764704"/>
            <a:ext cx="7119664" cy="2651612"/>
          </a:xfrm>
        </p:spPr>
        <p:txBody>
          <a:bodyPr>
            <a:normAutofit/>
          </a:bodyPr>
          <a:lstStyle/>
          <a:p>
            <a:pPr algn="ctr"/>
            <a:r>
              <a:rPr lang="hu-HU" sz="2400" dirty="0"/>
              <a:t>„…Az ünnep a különbözés. Az ünnep a mély és varázsos rendhagyás. Az ünnep legyen ünnepies…S mindenekfölött legyen benne valami a régi rendtartásból, a hetedik napból, a megszakításból, a teljes kikapcsolásból, legyen benne áhítat és föltétlenség…”(Márai S.)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953000" y="3601750"/>
            <a:ext cx="7239000" cy="2347530"/>
          </a:xfrm>
        </p:spPr>
        <p:txBody>
          <a:bodyPr>
            <a:noAutofit/>
          </a:bodyPr>
          <a:lstStyle/>
          <a:p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Ezen gondolatokkal köszöntjük </a:t>
            </a:r>
          </a:p>
          <a:p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a Bölcsődei Dolgozókat Bölcsődék Napján!</a:t>
            </a:r>
          </a:p>
          <a:p>
            <a:endParaRPr lang="hu-H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hu-HU" sz="2000" dirty="0">
                <a:solidFill>
                  <a:schemeClr val="accent1">
                    <a:lumMod val="75000"/>
                  </a:schemeClr>
                </a:solidFill>
              </a:rPr>
              <a:t>Sebestyén Bianka</a:t>
            </a:r>
          </a:p>
          <a:p>
            <a:pPr algn="ctr"/>
            <a:r>
              <a:rPr lang="hu-HU" sz="2000" dirty="0">
                <a:solidFill>
                  <a:schemeClr val="accent1">
                    <a:lumMod val="75000"/>
                  </a:schemeClr>
                </a:solidFill>
              </a:rPr>
              <a:t>intézményvezető</a:t>
            </a:r>
          </a:p>
        </p:txBody>
      </p:sp>
    </p:spTree>
    <p:extLst>
      <p:ext uri="{BB962C8B-B14F-4D97-AF65-F5344CB8AC3E}">
        <p14:creationId xmlns:p14="http://schemas.microsoft.com/office/powerpoint/2010/main" val="194756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184">
        <p:fade/>
      </p:transition>
    </mc:Choice>
    <mc:Fallback xmlns="">
      <p:transition spd="med" advTm="6184">
        <p:fade/>
      </p:transition>
    </mc:Fallback>
  </mc:AlternateContent>
</p:sld>
</file>

<file path=ppt/theme/theme1.xml><?xml version="1.0" encoding="utf-8"?>
<a:theme xmlns:a="http://schemas.openxmlformats.org/drawingml/2006/main" name="HEARTSOFT 16X9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5fce2081-f58c-44ad-b03c-4d426a1b6afa" xsi:nil="true"/>
    <AssetExpire xmlns="5fce2081-f58c-44ad-b03c-4d426a1b6afa">2029-01-01T08:00:00+00:00</AssetExpire>
    <CampaignTagsTaxHTField0 xmlns="5fce2081-f58c-44ad-b03c-4d426a1b6afa">
      <Terms xmlns="http://schemas.microsoft.com/office/infopath/2007/PartnerControls"/>
    </CampaignTagsTaxHTField0>
    <IntlLangReviewDate xmlns="5fce2081-f58c-44ad-b03c-4d426a1b6afa" xsi:nil="true"/>
    <TPFriendlyName xmlns="5fce2081-f58c-44ad-b03c-4d426a1b6afa" xsi:nil="true"/>
    <IntlLangReview xmlns="5fce2081-f58c-44ad-b03c-4d426a1b6afa">false</IntlLangReview>
    <LocLastLocAttemptVersionLookup xmlns="5fce2081-f58c-44ad-b03c-4d426a1b6afa">854417</LocLastLocAttemptVersionLookup>
    <PolicheckWords xmlns="5fce2081-f58c-44ad-b03c-4d426a1b6afa" xsi:nil="true"/>
    <SubmitterId xmlns="5fce2081-f58c-44ad-b03c-4d426a1b6afa" xsi:nil="true"/>
    <AcquiredFrom xmlns="5fce2081-f58c-44ad-b03c-4d426a1b6afa">Internal MS</AcquiredFrom>
    <EditorialStatus xmlns="5fce2081-f58c-44ad-b03c-4d426a1b6afa">Complete</EditorialStatus>
    <Markets xmlns="5fce2081-f58c-44ad-b03c-4d426a1b6afa"/>
    <OriginAsset xmlns="5fce2081-f58c-44ad-b03c-4d426a1b6afa" xsi:nil="true"/>
    <AssetStart xmlns="5fce2081-f58c-44ad-b03c-4d426a1b6afa">2012-08-29T21:24:00+00:00</AssetStart>
    <FriendlyTitle xmlns="5fce2081-f58c-44ad-b03c-4d426a1b6afa" xsi:nil="true"/>
    <MarketSpecific xmlns="5fce2081-f58c-44ad-b03c-4d426a1b6afa">false</MarketSpecific>
    <TPNamespace xmlns="5fce2081-f58c-44ad-b03c-4d426a1b6afa" xsi:nil="true"/>
    <PublishStatusLookup xmlns="5fce2081-f58c-44ad-b03c-4d426a1b6afa">
      <Value>359275</Value>
    </PublishStatusLookup>
    <APAuthor xmlns="5fce2081-f58c-44ad-b03c-4d426a1b6afa">
      <UserInfo>
        <DisplayName>REDMOND\kristaa</DisplayName>
        <AccountId>136</AccountId>
        <AccountType/>
      </UserInfo>
    </APAuthor>
    <TPCommandLine xmlns="5fce2081-f58c-44ad-b03c-4d426a1b6afa" xsi:nil="true"/>
    <IntlLangReviewer xmlns="5fce2081-f58c-44ad-b03c-4d426a1b6afa" xsi:nil="true"/>
    <OpenTemplate xmlns="5fce2081-f58c-44ad-b03c-4d426a1b6afa">true</OpenTemplate>
    <CSXSubmissionDate xmlns="5fce2081-f58c-44ad-b03c-4d426a1b6afa" xsi:nil="true"/>
    <TaxCatchAll xmlns="5fce2081-f58c-44ad-b03c-4d426a1b6afa"/>
    <Manager xmlns="5fce2081-f58c-44ad-b03c-4d426a1b6afa" xsi:nil="true"/>
    <NumericId xmlns="5fce2081-f58c-44ad-b03c-4d426a1b6afa" xsi:nil="true"/>
    <ParentAssetId xmlns="5fce2081-f58c-44ad-b03c-4d426a1b6afa" xsi:nil="true"/>
    <OriginalSourceMarket xmlns="5fce2081-f58c-44ad-b03c-4d426a1b6afa">english</OriginalSourceMarket>
    <ApprovalStatus xmlns="5fce2081-f58c-44ad-b03c-4d426a1b6afa">InProgress</ApprovalStatus>
    <TPComponent xmlns="5fce2081-f58c-44ad-b03c-4d426a1b6afa" xsi:nil="true"/>
    <EditorialTags xmlns="5fce2081-f58c-44ad-b03c-4d426a1b6afa" xsi:nil="true"/>
    <TPExecutable xmlns="5fce2081-f58c-44ad-b03c-4d426a1b6afa" xsi:nil="true"/>
    <TPLaunchHelpLink xmlns="5fce2081-f58c-44ad-b03c-4d426a1b6afa" xsi:nil="true"/>
    <LocComments xmlns="5fce2081-f58c-44ad-b03c-4d426a1b6afa" xsi:nil="true"/>
    <LocRecommendedHandoff xmlns="5fce2081-f58c-44ad-b03c-4d426a1b6afa" xsi:nil="true"/>
    <SourceTitle xmlns="5fce2081-f58c-44ad-b03c-4d426a1b6afa" xsi:nil="true"/>
    <CSXUpdate xmlns="5fce2081-f58c-44ad-b03c-4d426a1b6afa">false</CSXUpdate>
    <IntlLocPriority xmlns="5fce2081-f58c-44ad-b03c-4d426a1b6afa" xsi:nil="true"/>
    <UAProjectedTotalWords xmlns="5fce2081-f58c-44ad-b03c-4d426a1b6afa" xsi:nil="true"/>
    <AssetType xmlns="5fce2081-f58c-44ad-b03c-4d426a1b6afa">TP</AssetType>
    <MachineTranslated xmlns="5fce2081-f58c-44ad-b03c-4d426a1b6afa">false</MachineTranslated>
    <OutputCachingOn xmlns="5fce2081-f58c-44ad-b03c-4d426a1b6afa">false</OutputCachingOn>
    <TemplateStatus xmlns="5fce2081-f58c-44ad-b03c-4d426a1b6afa">Complete</TemplateStatus>
    <IsSearchable xmlns="5fce2081-f58c-44ad-b03c-4d426a1b6afa">true</IsSearchable>
    <ContentItem xmlns="5fce2081-f58c-44ad-b03c-4d426a1b6afa" xsi:nil="true"/>
    <HandoffToMSDN xmlns="5fce2081-f58c-44ad-b03c-4d426a1b6afa" xsi:nil="true"/>
    <ShowIn xmlns="5fce2081-f58c-44ad-b03c-4d426a1b6afa">Show everywhere</ShowIn>
    <ThumbnailAssetId xmlns="5fce2081-f58c-44ad-b03c-4d426a1b6afa" xsi:nil="true"/>
    <UALocComments xmlns="5fce2081-f58c-44ad-b03c-4d426a1b6afa" xsi:nil="true"/>
    <UALocRecommendation xmlns="5fce2081-f58c-44ad-b03c-4d426a1b6afa">Localize</UALocRecommendation>
    <LastModifiedDateTime xmlns="5fce2081-f58c-44ad-b03c-4d426a1b6afa" xsi:nil="true"/>
    <LegacyData xmlns="5fce2081-f58c-44ad-b03c-4d426a1b6afa" xsi:nil="true"/>
    <LocManualTestRequired xmlns="5fce2081-f58c-44ad-b03c-4d426a1b6afa">false</LocManualTestRequired>
    <LocMarketGroupTiers2 xmlns="5fce2081-f58c-44ad-b03c-4d426a1b6afa" xsi:nil="true"/>
    <ClipArtFilename xmlns="5fce2081-f58c-44ad-b03c-4d426a1b6afa" xsi:nil="true"/>
    <TPApplication xmlns="5fce2081-f58c-44ad-b03c-4d426a1b6afa" xsi:nil="true"/>
    <CSXHash xmlns="5fce2081-f58c-44ad-b03c-4d426a1b6afa" xsi:nil="true"/>
    <DirectSourceMarket xmlns="5fce2081-f58c-44ad-b03c-4d426a1b6afa">english</DirectSourceMarket>
    <PrimaryImageGen xmlns="5fce2081-f58c-44ad-b03c-4d426a1b6afa">true</PrimaryImageGen>
    <PlannedPubDate xmlns="5fce2081-f58c-44ad-b03c-4d426a1b6afa" xsi:nil="true"/>
    <CSXSubmissionMarket xmlns="5fce2081-f58c-44ad-b03c-4d426a1b6afa" xsi:nil="true"/>
    <Downloads xmlns="5fce2081-f58c-44ad-b03c-4d426a1b6afa">0</Downloads>
    <ArtSampleDocs xmlns="5fce2081-f58c-44ad-b03c-4d426a1b6afa" xsi:nil="true"/>
    <TrustLevel xmlns="5fce2081-f58c-44ad-b03c-4d426a1b6afa">1 Microsoft Managed Content</TrustLevel>
    <BlockPublish xmlns="5fce2081-f58c-44ad-b03c-4d426a1b6afa">false</BlockPublish>
    <TPLaunchHelpLinkType xmlns="5fce2081-f58c-44ad-b03c-4d426a1b6afa">Template</TPLaunchHelpLinkType>
    <LocalizationTagsTaxHTField0 xmlns="5fce2081-f58c-44ad-b03c-4d426a1b6afa">
      <Terms xmlns="http://schemas.microsoft.com/office/infopath/2007/PartnerControls"/>
    </LocalizationTagsTaxHTField0>
    <BusinessGroup xmlns="5fce2081-f58c-44ad-b03c-4d426a1b6afa" xsi:nil="true"/>
    <Providers xmlns="5fce2081-f58c-44ad-b03c-4d426a1b6afa" xsi:nil="true"/>
    <TemplateTemplateType xmlns="5fce2081-f58c-44ad-b03c-4d426a1b6afa">PowerPoint Presentation Template</TemplateTemplateType>
    <TimesCloned xmlns="5fce2081-f58c-44ad-b03c-4d426a1b6afa" xsi:nil="true"/>
    <TPAppVersion xmlns="5fce2081-f58c-44ad-b03c-4d426a1b6afa" xsi:nil="true"/>
    <VoteCount xmlns="5fce2081-f58c-44ad-b03c-4d426a1b6afa" xsi:nil="true"/>
    <FeatureTagsTaxHTField0 xmlns="5fce2081-f58c-44ad-b03c-4d426a1b6afa">
      <Terms xmlns="http://schemas.microsoft.com/office/infopath/2007/PartnerControls"/>
    </FeatureTagsTaxHTField0>
    <Provider xmlns="5fce2081-f58c-44ad-b03c-4d426a1b6afa" xsi:nil="true"/>
    <UACurrentWords xmlns="5fce2081-f58c-44ad-b03c-4d426a1b6afa" xsi:nil="true"/>
    <AssetId xmlns="5fce2081-f58c-44ad-b03c-4d426a1b6afa">TP103417342</AssetId>
    <TPClientViewer xmlns="5fce2081-f58c-44ad-b03c-4d426a1b6afa" xsi:nil="true"/>
    <DSATActionTaken xmlns="5fce2081-f58c-44ad-b03c-4d426a1b6afa" xsi:nil="true"/>
    <APEditor xmlns="5fce2081-f58c-44ad-b03c-4d426a1b6afa">
      <UserInfo>
        <DisplayName/>
        <AccountId xsi:nil="true"/>
        <AccountType/>
      </UserInfo>
    </APEditor>
    <TPInstallLocation xmlns="5fce2081-f58c-44ad-b03c-4d426a1b6afa" xsi:nil="true"/>
    <OOCacheId xmlns="5fce2081-f58c-44ad-b03c-4d426a1b6afa" xsi:nil="true"/>
    <IsDeleted xmlns="5fce2081-f58c-44ad-b03c-4d426a1b6afa">false</IsDeleted>
    <PublishTargets xmlns="5fce2081-f58c-44ad-b03c-4d426a1b6afa">OfficeOnlineVNext</PublishTargets>
    <ApprovalLog xmlns="5fce2081-f58c-44ad-b03c-4d426a1b6afa" xsi:nil="true"/>
    <BugNumber xmlns="5fce2081-f58c-44ad-b03c-4d426a1b6afa" xsi:nil="true"/>
    <CrawlForDependencies xmlns="5fce2081-f58c-44ad-b03c-4d426a1b6afa">false</CrawlForDependencies>
    <InternalTagsTaxHTField0 xmlns="5fce2081-f58c-44ad-b03c-4d426a1b6afa">
      <Terms xmlns="http://schemas.microsoft.com/office/infopath/2007/PartnerControls"/>
    </InternalTagsTaxHTField0>
    <LastHandOff xmlns="5fce2081-f58c-44ad-b03c-4d426a1b6afa" xsi:nil="true"/>
    <Milestone xmlns="5fce2081-f58c-44ad-b03c-4d426a1b6afa" xsi:nil="true"/>
    <OriginalRelease xmlns="5fce2081-f58c-44ad-b03c-4d426a1b6afa">15</OriginalRelease>
    <RecommendationsModifier xmlns="5fce2081-f58c-44ad-b03c-4d426a1b6afa" xsi:nil="true"/>
    <ScenarioTagsTaxHTField0 xmlns="5fce2081-f58c-44ad-b03c-4d426a1b6afa">
      <Terms xmlns="http://schemas.microsoft.com/office/infopath/2007/PartnerControls"/>
    </ScenarioTagsTaxHTField0>
    <UANotes xmlns="5fce2081-f58c-44ad-b03c-4d426a1b6af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ADEC13B5E4FA0F4BA72DC03E1FAE02FA04009372B5BAB9923946A28806341B445653" ma:contentTypeVersion="56" ma:contentTypeDescription="Create a new document." ma:contentTypeScope="" ma:versionID="788e4010be5eb75c22fb26f9e32efc14">
  <xsd:schema xmlns:xsd="http://www.w3.org/2001/XMLSchema" xmlns:xs="http://www.w3.org/2001/XMLSchema" xmlns:p="http://schemas.microsoft.com/office/2006/metadata/properties" xmlns:ns2="5fce2081-f58c-44ad-b03c-4d426a1b6afa" targetNamespace="http://schemas.microsoft.com/office/2006/metadata/properties" ma:root="true" ma:fieldsID="e1a322f982b748fa5b923752ff9272fa" ns2:_="">
    <xsd:import namespace="5fce2081-f58c-44ad-b03c-4d426a1b6afa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ce2081-f58c-44ad-b03c-4d426a1b6afa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d9556446-c03a-4033-946b-cb9ccbb02fd1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1B6AA072-FC9A-44BC-A220-7FE368531D9A}" ma:internalName="CSXSubmissionMarket" ma:readOnly="false" ma:showField="MarketName" ma:web="5fce2081-f58c-44ad-b03c-4d426a1b6afa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1ee73785-37f7-4b73-a00a-ca4f7c469aae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1051C126-8B9F-47C3-8FEB-3CFCE0C8A330}" ma:internalName="InProjectListLookup" ma:readOnly="true" ma:showField="InProjectList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74e21a81-d98f-4677-a38c-6270deab923b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1051C126-8B9F-47C3-8FEB-3CFCE0C8A330}" ma:internalName="LastCompleteVersionLookup" ma:readOnly="true" ma:showField="LastCompleteVersion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1051C126-8B9F-47C3-8FEB-3CFCE0C8A330}" ma:internalName="LastPreviewErrorLookup" ma:readOnly="true" ma:showField="LastPreviewError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1051C126-8B9F-47C3-8FEB-3CFCE0C8A330}" ma:internalName="LastPreviewResultLookup" ma:readOnly="true" ma:showField="LastPreviewResult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1051C126-8B9F-47C3-8FEB-3CFCE0C8A330}" ma:internalName="LastPreviewAttemptDateLookup" ma:readOnly="true" ma:showField="LastPreviewAttemptDate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1051C126-8B9F-47C3-8FEB-3CFCE0C8A330}" ma:internalName="LastPreviewedByLookup" ma:readOnly="true" ma:showField="LastPreviewedBy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1051C126-8B9F-47C3-8FEB-3CFCE0C8A330}" ma:internalName="LastPreviewTimeLookup" ma:readOnly="true" ma:showField="LastPreviewTime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1051C126-8B9F-47C3-8FEB-3CFCE0C8A330}" ma:internalName="LastPreviewVersionLookup" ma:readOnly="true" ma:showField="LastPreviewVersion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1051C126-8B9F-47C3-8FEB-3CFCE0C8A330}" ma:internalName="LastPublishErrorLookup" ma:readOnly="true" ma:showField="LastPublishError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1051C126-8B9F-47C3-8FEB-3CFCE0C8A330}" ma:internalName="LastPublishResultLookup" ma:readOnly="true" ma:showField="LastPublishResult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1051C126-8B9F-47C3-8FEB-3CFCE0C8A330}" ma:internalName="LastPublishAttemptDateLookup" ma:readOnly="true" ma:showField="LastPublishAttemptDate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1051C126-8B9F-47C3-8FEB-3CFCE0C8A330}" ma:internalName="LastPublishedByLookup" ma:readOnly="true" ma:showField="LastPublishedBy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1051C126-8B9F-47C3-8FEB-3CFCE0C8A330}" ma:internalName="LastPublishTimeLookup" ma:readOnly="true" ma:showField="LastPublishTime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1051C126-8B9F-47C3-8FEB-3CFCE0C8A330}" ma:internalName="LastPublishVersionLookup" ma:readOnly="true" ma:showField="LastPublishVersion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6B4D4FBA-5CE4-4224-ABC6-110D704C5F08}" ma:internalName="LocLastLocAttemptVersionLookup" ma:readOnly="false" ma:showField="LastLocAttemptVersion" ma:web="5fce2081-f58c-44ad-b03c-4d426a1b6afa">
      <xsd:simpleType>
        <xsd:restriction base="dms:Lookup"/>
      </xsd:simpleType>
    </xsd:element>
    <xsd:element name="LocLastLocAttemptVersionTypeLookup" ma:index="71" nillable="true" ma:displayName="Loc Last Loc Attempt Version Type" ma:default="" ma:list="{6B4D4FBA-5CE4-4224-ABC6-110D704C5F08}" ma:internalName="LocLastLocAttemptVersionTypeLookup" ma:readOnly="true" ma:showField="LastLocAttemptVersionType" ma:web="5fce2081-f58c-44ad-b03c-4d426a1b6afa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6B4D4FBA-5CE4-4224-ABC6-110D704C5F08}" ma:internalName="LocNewPublishedVersionLookup" ma:readOnly="true" ma:showField="NewPublishedVersion" ma:web="5fce2081-f58c-44ad-b03c-4d426a1b6afa">
      <xsd:simpleType>
        <xsd:restriction base="dms:Lookup"/>
      </xsd:simpleType>
    </xsd:element>
    <xsd:element name="LocOverallHandbackStatusLookup" ma:index="75" nillable="true" ma:displayName="Loc Overall Handback Status" ma:default="" ma:list="{6B4D4FBA-5CE4-4224-ABC6-110D704C5F08}" ma:internalName="LocOverallHandbackStatusLookup" ma:readOnly="true" ma:showField="OverallHandbackStatus" ma:web="5fce2081-f58c-44ad-b03c-4d426a1b6afa">
      <xsd:simpleType>
        <xsd:restriction base="dms:Lookup"/>
      </xsd:simpleType>
    </xsd:element>
    <xsd:element name="LocOverallLocStatusLookup" ma:index="76" nillable="true" ma:displayName="Loc Overall Localize Status" ma:default="" ma:list="{6B4D4FBA-5CE4-4224-ABC6-110D704C5F08}" ma:internalName="LocOverallLocStatusLookup" ma:readOnly="true" ma:showField="OverallLocStatus" ma:web="5fce2081-f58c-44ad-b03c-4d426a1b6afa">
      <xsd:simpleType>
        <xsd:restriction base="dms:Lookup"/>
      </xsd:simpleType>
    </xsd:element>
    <xsd:element name="LocOverallPreviewStatusLookup" ma:index="77" nillable="true" ma:displayName="Loc Overall Preview Status" ma:default="" ma:list="{6B4D4FBA-5CE4-4224-ABC6-110D704C5F08}" ma:internalName="LocOverallPreviewStatusLookup" ma:readOnly="true" ma:showField="OverallPreviewStatus" ma:web="5fce2081-f58c-44ad-b03c-4d426a1b6afa">
      <xsd:simpleType>
        <xsd:restriction base="dms:Lookup"/>
      </xsd:simpleType>
    </xsd:element>
    <xsd:element name="LocOverallPublishStatusLookup" ma:index="78" nillable="true" ma:displayName="Loc Overall Publish Status" ma:default="" ma:list="{6B4D4FBA-5CE4-4224-ABC6-110D704C5F08}" ma:internalName="LocOverallPublishStatusLookup" ma:readOnly="true" ma:showField="OverallPublishStatus" ma:web="5fce2081-f58c-44ad-b03c-4d426a1b6afa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6B4D4FBA-5CE4-4224-ABC6-110D704C5F08}" ma:internalName="LocProcessedForHandoffsLookup" ma:readOnly="true" ma:showField="ProcessedForHandoffs" ma:web="5fce2081-f58c-44ad-b03c-4d426a1b6afa">
      <xsd:simpleType>
        <xsd:restriction base="dms:Lookup"/>
      </xsd:simpleType>
    </xsd:element>
    <xsd:element name="LocProcessedForMarketsLookup" ma:index="81" nillable="true" ma:displayName="Loc Processed For Markets" ma:default="" ma:list="{6B4D4FBA-5CE4-4224-ABC6-110D704C5F08}" ma:internalName="LocProcessedForMarketsLookup" ma:readOnly="true" ma:showField="ProcessedForMarkets" ma:web="5fce2081-f58c-44ad-b03c-4d426a1b6afa">
      <xsd:simpleType>
        <xsd:restriction base="dms:Lookup"/>
      </xsd:simpleType>
    </xsd:element>
    <xsd:element name="LocPublishedDependentAssetsLookup" ma:index="82" nillable="true" ma:displayName="Loc Published Dependent Assets" ma:default="" ma:list="{6B4D4FBA-5CE4-4224-ABC6-110D704C5F08}" ma:internalName="LocPublishedDependentAssetsLookup" ma:readOnly="true" ma:showField="PublishedDependentAssets" ma:web="5fce2081-f58c-44ad-b03c-4d426a1b6afa">
      <xsd:simpleType>
        <xsd:restriction base="dms:Lookup"/>
      </xsd:simpleType>
    </xsd:element>
    <xsd:element name="LocPublishedLinkedAssetsLookup" ma:index="83" nillable="true" ma:displayName="Loc Published Linked Assets" ma:default="" ma:list="{6B4D4FBA-5CE4-4224-ABC6-110D704C5F08}" ma:internalName="LocPublishedLinkedAssetsLookup" ma:readOnly="true" ma:showField="PublishedLinkedAssets" ma:web="5fce2081-f58c-44ad-b03c-4d426a1b6afa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a4cb862b-fdd7-4670-88fe-ab9665737180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1B6AA072-FC9A-44BC-A220-7FE368531D9A}" ma:internalName="Markets" ma:readOnly="false" ma:showField="MarketName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1051C126-8B9F-47C3-8FEB-3CFCE0C8A330}" ma:internalName="NumOfRatingsLookup" ma:readOnly="true" ma:showField="NumOfRatings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1051C126-8B9F-47C3-8FEB-3CFCE0C8A330}" ma:internalName="PublishStatusLookup" ma:readOnly="false" ma:showField="PublishStatus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1cf64917-b2b4-4d34-8e71-8a46d6d3d691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9b3d15c4-bc78-47c9-b183-c4b8645b278c}" ma:internalName="TaxCatchAll" ma:showField="CatchAllData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9b3d15c4-bc78-47c9-b183-c4b8645b278c}" ma:internalName="TaxCatchAllLabel" ma:readOnly="true" ma:showField="CatchAllDataLabel" ma:web="5fce2081-f58c-44ad-b03c-4d426a1b6a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955AE3-A825-499B-9453-1B7FEC99E1C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4DE397-0B2A-44AA-BD2A-4DA5ABEBCC0C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infopath/2007/PartnerControls"/>
    <ds:schemaRef ds:uri="5fce2081-f58c-44ad-b03c-4d426a1b6afa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D325DE9-E386-408A-9904-ADDF4DD60D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ce2081-f58c-44ad-b03c-4d426a1b6af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Fotóalbum virágzó szívekkel (szélesvásznú)</Template>
  <TotalTime>0</TotalTime>
  <Words>651</Words>
  <Application>Microsoft Office PowerPoint</Application>
  <PresentationFormat>Szélesvásznú</PresentationFormat>
  <Paragraphs>82</Paragraphs>
  <Slides>25</Slides>
  <Notes>4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25</vt:i4>
      </vt:variant>
    </vt:vector>
  </HeadingPairs>
  <TitlesOfParts>
    <vt:vector size="28" baseType="lpstr">
      <vt:lpstr>Arial</vt:lpstr>
      <vt:lpstr>Cambria</vt:lpstr>
      <vt:lpstr>HEARTSOFT 16X9</vt:lpstr>
      <vt:lpstr>Bölcsődék Napja</vt:lpstr>
      <vt:lpstr>7/2010. (II. 19.) SZMM utasítás a Bölcsődék Napja megünnepléséről </vt:lpstr>
      <vt:lpstr>PowerPoint-bemutató</vt:lpstr>
      <vt:lpstr>Bölcsődék Napja 2011. év </vt:lpstr>
      <vt:lpstr>2012. év  Bölcsődék Napja</vt:lpstr>
      <vt:lpstr>2012. év</vt:lpstr>
      <vt:lpstr>2013. év</vt:lpstr>
      <vt:lpstr>PowerPoint-bemutató</vt:lpstr>
      <vt:lpstr>2013. év</vt:lpstr>
      <vt:lpstr>2014. év</vt:lpstr>
      <vt:lpstr>PowerPoint-bemutató</vt:lpstr>
      <vt:lpstr>2015. év</vt:lpstr>
      <vt:lpstr>PowerPoint-bemutató</vt:lpstr>
      <vt:lpstr>2016. év Bölcsődék Napja</vt:lpstr>
      <vt:lpstr>Dr. Gyurkó Szilvia, jogász, gyermekjogi szakértő-”A gyerekekkel szembeni rossz bánásmód felismerése” címmel tartott előadást.</vt:lpstr>
      <vt:lpstr>PowerPoint-bemutató</vt:lpstr>
      <vt:lpstr>2017. Év Bölcsődék Napja</vt:lpstr>
      <vt:lpstr>PowerPoint-bemutató</vt:lpstr>
      <vt:lpstr>Bölcsődék Napja 2018. év</vt:lpstr>
      <vt:lpstr>PowerPoint-bemutató</vt:lpstr>
      <vt:lpstr>2019. év Bölcsődék Napja</vt:lpstr>
      <vt:lpstr>PowerPoint-bemutató</vt:lpstr>
      <vt:lpstr>PowerPoint-bemutató</vt:lpstr>
      <vt:lpstr>PowerPoint-bemutató</vt:lpstr>
      <vt:lpstr>„…Az ünnep a különbözés. Az ünnep a mély és varázsos rendhagyás. Az ünnep legyen ünnepies…S mindenekfölött legyen benne valami a régi rendtartásból, a hetedik napból, a megszakításból, a teljes kikapcsolásból, legyen benne áhítat és föltétlenség…”(Márai S.)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2020-04-16T10:23:12Z</dcterms:created>
  <dcterms:modified xsi:type="dcterms:W3CDTF">2020-04-20T08:29:13Z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0x010100ADEC13B5E4FA0F4BA72DC03E1FAE02FA04009372B5BAB9923946A28806341B445653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HiddenCategoryTags">
    <vt:lpwstr/>
  </property>
  <property fmtid="{D5CDD505-2E9C-101B-9397-08002B2CF9AE}" pid="9" name="CategoryTags">
    <vt:lpwstr/>
  </property>
  <property fmtid="{D5CDD505-2E9C-101B-9397-08002B2CF9AE}" pid="10" name="CategoryTagsTaxHTField0">
    <vt:lpwstr/>
  </property>
  <property fmtid="{D5CDD505-2E9C-101B-9397-08002B2CF9AE}" pid="11" name="HiddenCategoryTagsTaxHTField0">
    <vt:lpwstr/>
  </property>
</Properties>
</file>